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fd9546d24a48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a33464b8414897"/>
  </p:sldMasterIdLst>
  <p:sldIdLst>
    <p:sldId xmlns:r="http://schemas.openxmlformats.org/officeDocument/2006/relationships" id="256" r:id="Rb095755345ca4bc1"/>
    <p:sldId xmlns:r="http://schemas.openxmlformats.org/officeDocument/2006/relationships" id="257" r:id="Rac28bd3bc2154a8c"/>
    <p:sldId xmlns:r="http://schemas.openxmlformats.org/officeDocument/2006/relationships" id="258" r:id="Rb80fc300a0b24a5f"/>
    <p:sldId xmlns:r="http://schemas.openxmlformats.org/officeDocument/2006/relationships" id="259" r:id="R250e661ef9624667"/>
    <p:sldId xmlns:r="http://schemas.openxmlformats.org/officeDocument/2006/relationships" id="260" r:id="R6fea397764ac44aa"/>
    <p:sldId xmlns:r="http://schemas.openxmlformats.org/officeDocument/2006/relationships" id="261" r:id="R0e0ef0aca0234e10"/>
    <p:sldId xmlns:r="http://schemas.openxmlformats.org/officeDocument/2006/relationships" id="262" r:id="R09f97830c2e040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33464b8414897" /><Relationship Type="http://schemas.openxmlformats.org/officeDocument/2006/relationships/slide" Target="/ppt/slides/slide1.xml" Id="Rb095755345ca4bc1" /><Relationship Type="http://schemas.openxmlformats.org/officeDocument/2006/relationships/slide" Target="/ppt/slides/slide2.xml" Id="Rac28bd3bc2154a8c" /><Relationship Type="http://schemas.openxmlformats.org/officeDocument/2006/relationships/slide" Target="/ppt/slides/slide3.xml" Id="Rb80fc300a0b24a5f" /><Relationship Type="http://schemas.openxmlformats.org/officeDocument/2006/relationships/slide" Target="/ppt/slides/slide4.xml" Id="R250e661ef9624667" /><Relationship Type="http://schemas.openxmlformats.org/officeDocument/2006/relationships/slide" Target="/ppt/slides/slide5.xml" Id="R6fea397764ac44aa" /><Relationship Type="http://schemas.openxmlformats.org/officeDocument/2006/relationships/slide" Target="/ppt/slides/slide6.xml" Id="R0e0ef0aca0234e10" /><Relationship Type="http://schemas.openxmlformats.org/officeDocument/2006/relationships/slide" Target="/ppt/slides/slide7.xml" Id="R09f97830c2e040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435f3d7c0f4f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55f12de4a4078" /><Relationship Type="http://schemas.openxmlformats.org/officeDocument/2006/relationships/theme" Target="/ppt/slideMasters/theme/theme1.xml" Id="Ra5e9dcba912743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455f12de4a40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917eb2f504e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f9b7f6b1a49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6d0f6f94e4a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c628dd70941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b88b1515446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15cf317f74b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cc9bd3de041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HABN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HABN INVEST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34 005 407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44 831 250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74 831 250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FOSBÆK DANIELSEN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LOTTE FOSBÆK DANIELSEN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Briggvegen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993 149 500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HABN INVEST AS</a:t>
            </a:r>
          </a:p>
        </p:txBody>
      </p:sp>
    </p:spTree>
  </p:cSld>
  <p:clrMapOvr>
    <a:masterClrMapping xmlns:a="http://schemas.openxmlformats.org/drawingml/2006/main"/>
  </p:clrMapOvr>
</p:sld>
</file>