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7fc73dd52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c4c21e0f849a8"/>
  </p:sldMasterIdLst>
  <p:sldIdLst>
    <p:sldId xmlns:r="http://schemas.openxmlformats.org/officeDocument/2006/relationships" id="256" r:id="Rd7bb65bbe6cd44ab"/>
    <p:sldId xmlns:r="http://schemas.openxmlformats.org/officeDocument/2006/relationships" id="257" r:id="R12cb71db98ad459e"/>
    <p:sldId xmlns:r="http://schemas.openxmlformats.org/officeDocument/2006/relationships" id="258" r:id="R9e9c6d19f8b44a99"/>
    <p:sldId xmlns:r="http://schemas.openxmlformats.org/officeDocument/2006/relationships" id="259" r:id="R1df31b46a8fe483e"/>
    <p:sldId xmlns:r="http://schemas.openxmlformats.org/officeDocument/2006/relationships" id="260" r:id="R9d659fa72a704c00"/>
    <p:sldId xmlns:r="http://schemas.openxmlformats.org/officeDocument/2006/relationships" id="261" r:id="R715d9a9758dd40e3"/>
    <p:sldId xmlns:r="http://schemas.openxmlformats.org/officeDocument/2006/relationships" id="262" r:id="R320485988ac9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c4c21e0f849a8" /><Relationship Type="http://schemas.openxmlformats.org/officeDocument/2006/relationships/slide" Target="/ppt/slides/slide1.xml" Id="Rd7bb65bbe6cd44ab" /><Relationship Type="http://schemas.openxmlformats.org/officeDocument/2006/relationships/slide" Target="/ppt/slides/slide2.xml" Id="R12cb71db98ad459e" /><Relationship Type="http://schemas.openxmlformats.org/officeDocument/2006/relationships/slide" Target="/ppt/slides/slide3.xml" Id="R9e9c6d19f8b44a99" /><Relationship Type="http://schemas.openxmlformats.org/officeDocument/2006/relationships/slide" Target="/ppt/slides/slide4.xml" Id="R1df31b46a8fe483e" /><Relationship Type="http://schemas.openxmlformats.org/officeDocument/2006/relationships/slide" Target="/ppt/slides/slide5.xml" Id="R9d659fa72a704c00" /><Relationship Type="http://schemas.openxmlformats.org/officeDocument/2006/relationships/slide" Target="/ppt/slides/slide6.xml" Id="R715d9a9758dd40e3" /><Relationship Type="http://schemas.openxmlformats.org/officeDocument/2006/relationships/slide" Target="/ppt/slides/slide7.xml" Id="R320485988ac9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d30f9ca98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8054337d4106" /><Relationship Type="http://schemas.openxmlformats.org/officeDocument/2006/relationships/theme" Target="/ppt/slideMasters/theme/theme1.xml" Id="R33af52d19683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78054337d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5a7c22fa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d85a2cf9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83273aabb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4792fd54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268dd0fd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4661156d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c8c7992a5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&amp;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&amp; CO.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24 571 413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56 604 689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 –  72,6 %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ARNE PRYDZ GLADHAUG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SENEX NORDIC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