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c781789bc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0c58e2c564634"/>
  </p:sldMasterIdLst>
  <p:sldIdLst>
    <p:sldId xmlns:r="http://schemas.openxmlformats.org/officeDocument/2006/relationships" id="256" r:id="R9862c4a53c3c4291"/>
    <p:sldId xmlns:r="http://schemas.openxmlformats.org/officeDocument/2006/relationships" id="257" r:id="Re544e9b1b5734472"/>
    <p:sldId xmlns:r="http://schemas.openxmlformats.org/officeDocument/2006/relationships" id="258" r:id="R30d0a789d2f1403f"/>
    <p:sldId xmlns:r="http://schemas.openxmlformats.org/officeDocument/2006/relationships" id="259" r:id="Rbbe72bf4df9b4a9a"/>
    <p:sldId xmlns:r="http://schemas.openxmlformats.org/officeDocument/2006/relationships" id="260" r:id="R4af4222a49a94271"/>
    <p:sldId xmlns:r="http://schemas.openxmlformats.org/officeDocument/2006/relationships" id="261" r:id="R808d140f96e647bb"/>
    <p:sldId xmlns:r="http://schemas.openxmlformats.org/officeDocument/2006/relationships" id="262" r:id="Rfd80d2224a35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0c58e2c564634" /><Relationship Type="http://schemas.openxmlformats.org/officeDocument/2006/relationships/slide" Target="/ppt/slides/slide1.xml" Id="R9862c4a53c3c4291" /><Relationship Type="http://schemas.openxmlformats.org/officeDocument/2006/relationships/slide" Target="/ppt/slides/slide2.xml" Id="Re544e9b1b5734472" /><Relationship Type="http://schemas.openxmlformats.org/officeDocument/2006/relationships/slide" Target="/ppt/slides/slide3.xml" Id="R30d0a789d2f1403f" /><Relationship Type="http://schemas.openxmlformats.org/officeDocument/2006/relationships/slide" Target="/ppt/slides/slide4.xml" Id="Rbbe72bf4df9b4a9a" /><Relationship Type="http://schemas.openxmlformats.org/officeDocument/2006/relationships/slide" Target="/ppt/slides/slide5.xml" Id="R4af4222a49a94271" /><Relationship Type="http://schemas.openxmlformats.org/officeDocument/2006/relationships/slide" Target="/ppt/slides/slide6.xml" Id="R808d140f96e647bb" /><Relationship Type="http://schemas.openxmlformats.org/officeDocument/2006/relationships/slide" Target="/ppt/slides/slide7.xml" Id="Rfd80d2224a35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472ed0377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6f72d6554436" /><Relationship Type="http://schemas.openxmlformats.org/officeDocument/2006/relationships/theme" Target="/ppt/slideMasters/theme/theme1.xml" Id="R1274320bc931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66f72d655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877bb1b1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8f8ff21b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ab443e52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af612a90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19389566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18667e124f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e69a4524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