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468cbc217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d538c24af4671"/>
  </p:sldMasterIdLst>
  <p:sldIdLst>
    <p:sldId xmlns:r="http://schemas.openxmlformats.org/officeDocument/2006/relationships" id="256" r:id="R1a680e565f93407f"/>
    <p:sldId xmlns:r="http://schemas.openxmlformats.org/officeDocument/2006/relationships" id="257" r:id="R270d35adac38402b"/>
    <p:sldId xmlns:r="http://schemas.openxmlformats.org/officeDocument/2006/relationships" id="258" r:id="R06eb1f3efff44337"/>
    <p:sldId xmlns:r="http://schemas.openxmlformats.org/officeDocument/2006/relationships" id="259" r:id="Rf3c16f9b848841c0"/>
    <p:sldId xmlns:r="http://schemas.openxmlformats.org/officeDocument/2006/relationships" id="260" r:id="Reb2ff67a59e74159"/>
    <p:sldId xmlns:r="http://schemas.openxmlformats.org/officeDocument/2006/relationships" id="261" r:id="Rcb54c5d356574840"/>
    <p:sldId xmlns:r="http://schemas.openxmlformats.org/officeDocument/2006/relationships" id="262" r:id="Rb7d4cff35718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d538c24af4671" /><Relationship Type="http://schemas.openxmlformats.org/officeDocument/2006/relationships/slide" Target="/ppt/slides/slide1.xml" Id="R1a680e565f93407f" /><Relationship Type="http://schemas.openxmlformats.org/officeDocument/2006/relationships/slide" Target="/ppt/slides/slide2.xml" Id="R270d35adac38402b" /><Relationship Type="http://schemas.openxmlformats.org/officeDocument/2006/relationships/slide" Target="/ppt/slides/slide3.xml" Id="R06eb1f3efff44337" /><Relationship Type="http://schemas.openxmlformats.org/officeDocument/2006/relationships/slide" Target="/ppt/slides/slide4.xml" Id="Rf3c16f9b848841c0" /><Relationship Type="http://schemas.openxmlformats.org/officeDocument/2006/relationships/slide" Target="/ppt/slides/slide5.xml" Id="Reb2ff67a59e74159" /><Relationship Type="http://schemas.openxmlformats.org/officeDocument/2006/relationships/slide" Target="/ppt/slides/slide6.xml" Id="Rcb54c5d356574840" /><Relationship Type="http://schemas.openxmlformats.org/officeDocument/2006/relationships/slide" Target="/ppt/slides/slide7.xml" Id="Rb7d4cff35718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75e816cd0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a881cd856435b" /><Relationship Type="http://schemas.openxmlformats.org/officeDocument/2006/relationships/theme" Target="/ppt/slideMasters/theme/theme1.xml" Id="Ra80433be2d54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a881cd856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efc5d7148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192dafed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04d5b097e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0b985d28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91f30582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c1da4fddc46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8a544f923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LANCELOT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1 212 425 672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