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34cb7d26f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9382c646644f7"/>
  </p:sldMasterIdLst>
  <p:sldIdLst>
    <p:sldId xmlns:r="http://schemas.openxmlformats.org/officeDocument/2006/relationships" id="256" r:id="R28ca857006234204"/>
    <p:sldId xmlns:r="http://schemas.openxmlformats.org/officeDocument/2006/relationships" id="257" r:id="R9f66934cbaf44858"/>
    <p:sldId xmlns:r="http://schemas.openxmlformats.org/officeDocument/2006/relationships" id="258" r:id="R92f2b6008b9642ac"/>
    <p:sldId xmlns:r="http://schemas.openxmlformats.org/officeDocument/2006/relationships" id="259" r:id="R821184597a524f50"/>
    <p:sldId xmlns:r="http://schemas.openxmlformats.org/officeDocument/2006/relationships" id="260" r:id="R23be6841125b483b"/>
    <p:sldId xmlns:r="http://schemas.openxmlformats.org/officeDocument/2006/relationships" id="261" r:id="Rb9125cdce85f4f67"/>
    <p:sldId xmlns:r="http://schemas.openxmlformats.org/officeDocument/2006/relationships" id="262" r:id="R45e7acbc515c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9382c646644f7" /><Relationship Type="http://schemas.openxmlformats.org/officeDocument/2006/relationships/slide" Target="/ppt/slides/slide1.xml" Id="R28ca857006234204" /><Relationship Type="http://schemas.openxmlformats.org/officeDocument/2006/relationships/slide" Target="/ppt/slides/slide2.xml" Id="R9f66934cbaf44858" /><Relationship Type="http://schemas.openxmlformats.org/officeDocument/2006/relationships/slide" Target="/ppt/slides/slide3.xml" Id="R92f2b6008b9642ac" /><Relationship Type="http://schemas.openxmlformats.org/officeDocument/2006/relationships/slide" Target="/ppt/slides/slide4.xml" Id="R821184597a524f50" /><Relationship Type="http://schemas.openxmlformats.org/officeDocument/2006/relationships/slide" Target="/ppt/slides/slide5.xml" Id="R23be6841125b483b" /><Relationship Type="http://schemas.openxmlformats.org/officeDocument/2006/relationships/slide" Target="/ppt/slides/slide6.xml" Id="Rb9125cdce85f4f67" /><Relationship Type="http://schemas.openxmlformats.org/officeDocument/2006/relationships/slide" Target="/ppt/slides/slide7.xml" Id="R45e7acbc515c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639666fa7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5b24a510422e" /><Relationship Type="http://schemas.openxmlformats.org/officeDocument/2006/relationships/theme" Target="/ppt/slideMasters/theme/theme1.xml" Id="R3933bb68bd47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65b24a510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153b9ecc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bbb7da7a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b89b42ff3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48ed31c3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9e6e44f245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eabb4608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aeeb22d6c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BODIL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