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6418b746584b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4630fc72c94d86"/>
  </p:sldMasterIdLst>
  <p:sldIdLst>
    <p:sldId xmlns:r="http://schemas.openxmlformats.org/officeDocument/2006/relationships" id="256" r:id="R50cef61798584647"/>
    <p:sldId xmlns:r="http://schemas.openxmlformats.org/officeDocument/2006/relationships" id="257" r:id="Rbb3b2f5acc6d4da7"/>
    <p:sldId xmlns:r="http://schemas.openxmlformats.org/officeDocument/2006/relationships" id="258" r:id="R9fcd4853941648fe"/>
    <p:sldId xmlns:r="http://schemas.openxmlformats.org/officeDocument/2006/relationships" id="259" r:id="R31cddcfca48a4a41"/>
    <p:sldId xmlns:r="http://schemas.openxmlformats.org/officeDocument/2006/relationships" id="260" r:id="Rcf5e24566df846d0"/>
    <p:sldId xmlns:r="http://schemas.openxmlformats.org/officeDocument/2006/relationships" id="261" r:id="R740608ecddc44127"/>
    <p:sldId xmlns:r="http://schemas.openxmlformats.org/officeDocument/2006/relationships" id="262" r:id="R35781dc739bf4b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630fc72c94d86" /><Relationship Type="http://schemas.openxmlformats.org/officeDocument/2006/relationships/slide" Target="/ppt/slides/slide1.xml" Id="R50cef61798584647" /><Relationship Type="http://schemas.openxmlformats.org/officeDocument/2006/relationships/slide" Target="/ppt/slides/slide2.xml" Id="Rbb3b2f5acc6d4da7" /><Relationship Type="http://schemas.openxmlformats.org/officeDocument/2006/relationships/slide" Target="/ppt/slides/slide3.xml" Id="R9fcd4853941648fe" /><Relationship Type="http://schemas.openxmlformats.org/officeDocument/2006/relationships/slide" Target="/ppt/slides/slide4.xml" Id="R31cddcfca48a4a41" /><Relationship Type="http://schemas.openxmlformats.org/officeDocument/2006/relationships/slide" Target="/ppt/slides/slide5.xml" Id="Rcf5e24566df846d0" /><Relationship Type="http://schemas.openxmlformats.org/officeDocument/2006/relationships/slide" Target="/ppt/slides/slide6.xml" Id="R740608ecddc44127" /><Relationship Type="http://schemas.openxmlformats.org/officeDocument/2006/relationships/slide" Target="/ppt/slides/slide7.xml" Id="R35781dc739bf4b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81d5f65f242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e9f6c4bfb4737" /><Relationship Type="http://schemas.openxmlformats.org/officeDocument/2006/relationships/theme" Target="/ppt/slideMasters/theme/theme1.xml" Id="R8f4469d13ef44e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6e9f6c4bfb47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80949b94548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e0967e65743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aff1d298e42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dc8a23dc340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85e6a308749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5c6d5936746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617e5c9f343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15 436 442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15 376 468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15 041 658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112 206 947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119 051 821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OLE MORTEN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OLE MORTEN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Halvards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993 310 441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AS</a:t>
            </a:r>
          </a:p>
        </p:txBody>
      </p:sp>
    </p:spTree>
  </p:cSld>
  <p:clrMapOvr>
    <a:masterClrMapping xmlns:a="http://schemas.openxmlformats.org/drawingml/2006/main"/>
  </p:clrMapOvr>
</p:sld>
</file>