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459a4a943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97d401832450b"/>
  </p:sldMasterIdLst>
  <p:sldIdLst>
    <p:sldId xmlns:r="http://schemas.openxmlformats.org/officeDocument/2006/relationships" id="256" r:id="Rf37eb7e029de4ed4"/>
    <p:sldId xmlns:r="http://schemas.openxmlformats.org/officeDocument/2006/relationships" id="257" r:id="R0194f3e48fac42fb"/>
    <p:sldId xmlns:r="http://schemas.openxmlformats.org/officeDocument/2006/relationships" id="258" r:id="R847862d8496142c0"/>
    <p:sldId xmlns:r="http://schemas.openxmlformats.org/officeDocument/2006/relationships" id="259" r:id="Rc78bfc24a4664e58"/>
    <p:sldId xmlns:r="http://schemas.openxmlformats.org/officeDocument/2006/relationships" id="260" r:id="R1492f31891c9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97d401832450b" /><Relationship Type="http://schemas.openxmlformats.org/officeDocument/2006/relationships/slide" Target="/ppt/slides/slide1.xml" Id="Rf37eb7e029de4ed4" /><Relationship Type="http://schemas.openxmlformats.org/officeDocument/2006/relationships/slide" Target="/ppt/slides/slide2.xml" Id="R0194f3e48fac42fb" /><Relationship Type="http://schemas.openxmlformats.org/officeDocument/2006/relationships/slide" Target="/ppt/slides/slide3.xml" Id="R847862d8496142c0" /><Relationship Type="http://schemas.openxmlformats.org/officeDocument/2006/relationships/slide" Target="/ppt/slides/slide4.xml" Id="Rc78bfc24a4664e58" /><Relationship Type="http://schemas.openxmlformats.org/officeDocument/2006/relationships/slide" Target="/ppt/slides/slide5.xml" Id="R1492f31891c9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e6509e0be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1c4e272a4280" /><Relationship Type="http://schemas.openxmlformats.org/officeDocument/2006/relationships/theme" Target="/ppt/slideMasters/theme/theme1.xml" Id="R2b96b2618fe8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31c4e272a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52a76a65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41c85d72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de676e99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db2e2051c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9c36759a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