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23e61a52e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77b6a5d2c444c"/>
  </p:sldMasterIdLst>
  <p:sldIdLst>
    <p:sldId xmlns:r="http://schemas.openxmlformats.org/officeDocument/2006/relationships" id="256" r:id="R0fadea5011474337"/>
    <p:sldId xmlns:r="http://schemas.openxmlformats.org/officeDocument/2006/relationships" id="257" r:id="R1d90a204ca9b48b0"/>
    <p:sldId xmlns:r="http://schemas.openxmlformats.org/officeDocument/2006/relationships" id="258" r:id="Re514f78ae4314c8e"/>
    <p:sldId xmlns:r="http://schemas.openxmlformats.org/officeDocument/2006/relationships" id="259" r:id="Rc4212037d8a642ca"/>
    <p:sldId xmlns:r="http://schemas.openxmlformats.org/officeDocument/2006/relationships" id="260" r:id="R611bc6d1b9d2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77b6a5d2c444c" /><Relationship Type="http://schemas.openxmlformats.org/officeDocument/2006/relationships/slide" Target="/ppt/slides/slide1.xml" Id="R0fadea5011474337" /><Relationship Type="http://schemas.openxmlformats.org/officeDocument/2006/relationships/slide" Target="/ppt/slides/slide2.xml" Id="R1d90a204ca9b48b0" /><Relationship Type="http://schemas.openxmlformats.org/officeDocument/2006/relationships/slide" Target="/ppt/slides/slide3.xml" Id="Re514f78ae4314c8e" /><Relationship Type="http://schemas.openxmlformats.org/officeDocument/2006/relationships/slide" Target="/ppt/slides/slide4.xml" Id="Rc4212037d8a642ca" /><Relationship Type="http://schemas.openxmlformats.org/officeDocument/2006/relationships/slide" Target="/ppt/slides/slide5.xml" Id="R611bc6d1b9d2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1a3728f87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e84775b647c9" /><Relationship Type="http://schemas.openxmlformats.org/officeDocument/2006/relationships/theme" Target="/ppt/slideMasters/theme/theme1.xml" Id="R8a659459ee82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1e84775b6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7b3d951d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2addbc31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6a58cae6f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304c6a49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85513bfd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