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c63d72e7864a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88e358665a4d2d"/>
  </p:sldMasterIdLst>
  <p:sldIdLst>
    <p:sldId xmlns:r="http://schemas.openxmlformats.org/officeDocument/2006/relationships" id="256" r:id="R07ba29fce6834eaa"/>
    <p:sldId xmlns:r="http://schemas.openxmlformats.org/officeDocument/2006/relationships" id="257" r:id="Rbf29973aa7a7491b"/>
    <p:sldId xmlns:r="http://schemas.openxmlformats.org/officeDocument/2006/relationships" id="258" r:id="R8e7ad89d26dd4780"/>
    <p:sldId xmlns:r="http://schemas.openxmlformats.org/officeDocument/2006/relationships" id="259" r:id="Rb8d67ff3576d4ef3"/>
    <p:sldId xmlns:r="http://schemas.openxmlformats.org/officeDocument/2006/relationships" id="260" r:id="R99d9374aeda040dc"/>
    <p:sldId xmlns:r="http://schemas.openxmlformats.org/officeDocument/2006/relationships" id="261" r:id="R08e253752b444d6d"/>
    <p:sldId xmlns:r="http://schemas.openxmlformats.org/officeDocument/2006/relationships" id="262" r:id="R7b4a6897068c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8e358665a4d2d" /><Relationship Type="http://schemas.openxmlformats.org/officeDocument/2006/relationships/slide" Target="/ppt/slides/slide1.xml" Id="R07ba29fce6834eaa" /><Relationship Type="http://schemas.openxmlformats.org/officeDocument/2006/relationships/slide" Target="/ppt/slides/slide2.xml" Id="Rbf29973aa7a7491b" /><Relationship Type="http://schemas.openxmlformats.org/officeDocument/2006/relationships/slide" Target="/ppt/slides/slide3.xml" Id="R8e7ad89d26dd4780" /><Relationship Type="http://schemas.openxmlformats.org/officeDocument/2006/relationships/slide" Target="/ppt/slides/slide4.xml" Id="Rb8d67ff3576d4ef3" /><Relationship Type="http://schemas.openxmlformats.org/officeDocument/2006/relationships/slide" Target="/ppt/slides/slide5.xml" Id="R99d9374aeda040dc" /><Relationship Type="http://schemas.openxmlformats.org/officeDocument/2006/relationships/slide" Target="/ppt/slides/slide6.xml" Id="R08e253752b444d6d" /><Relationship Type="http://schemas.openxmlformats.org/officeDocument/2006/relationships/slide" Target="/ppt/slides/slide7.xml" Id="R7b4a6897068c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8ab087a8744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0f727a7ee4b3e" /><Relationship Type="http://schemas.openxmlformats.org/officeDocument/2006/relationships/theme" Target="/ppt/slideMasters/theme/theme1.xml" Id="R16ab99f9911e43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10f727a7ee4b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86890c31c4b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ef88353f240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0171568444a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43eece63246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d0cb8e96140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bae5c5cd64e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96b15312a4b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LEVAIN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LEVAIN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72 506 638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72 845 827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ALDORINO CATHRINE HAARE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Fredensborgveien 24E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993 370 568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