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aa589f6cc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27dc13edc400f"/>
  </p:sldMasterIdLst>
  <p:sldIdLst>
    <p:sldId xmlns:r="http://schemas.openxmlformats.org/officeDocument/2006/relationships" id="256" r:id="Ra566d469a56a4c15"/>
    <p:sldId xmlns:r="http://schemas.openxmlformats.org/officeDocument/2006/relationships" id="257" r:id="R1f63cb4f1b174816"/>
    <p:sldId xmlns:r="http://schemas.openxmlformats.org/officeDocument/2006/relationships" id="258" r:id="R0220683d02f145ad"/>
    <p:sldId xmlns:r="http://schemas.openxmlformats.org/officeDocument/2006/relationships" id="259" r:id="R778d8c84fac34d11"/>
    <p:sldId xmlns:r="http://schemas.openxmlformats.org/officeDocument/2006/relationships" id="260" r:id="Rfb10dfc19896453b"/>
    <p:sldId xmlns:r="http://schemas.openxmlformats.org/officeDocument/2006/relationships" id="261" r:id="R2d261fa2c4744225"/>
    <p:sldId xmlns:r="http://schemas.openxmlformats.org/officeDocument/2006/relationships" id="262" r:id="Re63e358af02e40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27dc13edc400f" /><Relationship Type="http://schemas.openxmlformats.org/officeDocument/2006/relationships/slide" Target="/ppt/slides/slide1.xml" Id="Ra566d469a56a4c15" /><Relationship Type="http://schemas.openxmlformats.org/officeDocument/2006/relationships/slide" Target="/ppt/slides/slide2.xml" Id="R1f63cb4f1b174816" /><Relationship Type="http://schemas.openxmlformats.org/officeDocument/2006/relationships/slide" Target="/ppt/slides/slide3.xml" Id="R0220683d02f145ad" /><Relationship Type="http://schemas.openxmlformats.org/officeDocument/2006/relationships/slide" Target="/ppt/slides/slide4.xml" Id="R778d8c84fac34d11" /><Relationship Type="http://schemas.openxmlformats.org/officeDocument/2006/relationships/slide" Target="/ppt/slides/slide5.xml" Id="Rfb10dfc19896453b" /><Relationship Type="http://schemas.openxmlformats.org/officeDocument/2006/relationships/slide" Target="/ppt/slides/slide6.xml" Id="R2d261fa2c4744225" /><Relationship Type="http://schemas.openxmlformats.org/officeDocument/2006/relationships/slide" Target="/ppt/slides/slide7.xml" Id="Re63e358af02e40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a28e8ed76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a127cf5041b5" /><Relationship Type="http://schemas.openxmlformats.org/officeDocument/2006/relationships/theme" Target="/ppt/slideMasters/theme/theme1.xml" Id="R3db6967c24a2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4a127cf50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6efa763d347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fd5870b54e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6a259916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1f3b073c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3137d5c18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cfbfcc9f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c920ef9b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BROTHERS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BROTHERS HOLDING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ELISE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FREDRIK WILLIAM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UNNI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993 377 791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BROTHERS HOLDING AS</a:t>
            </a:r>
          </a:p>
        </p:txBody>
      </p:sp>
    </p:spTree>
  </p:cSld>
  <p:clrMapOvr>
    <a:masterClrMapping xmlns:a="http://schemas.openxmlformats.org/drawingml/2006/main"/>
  </p:clrMapOvr>
</p:sld>
</file>