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9683f498ab45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59fbd6485b4cb6"/>
  </p:sldMasterIdLst>
  <p:sldIdLst>
    <p:sldId xmlns:r="http://schemas.openxmlformats.org/officeDocument/2006/relationships" id="256" r:id="R5ed4ccc48291499d"/>
    <p:sldId xmlns:r="http://schemas.openxmlformats.org/officeDocument/2006/relationships" id="257" r:id="R39239c48161d4a13"/>
    <p:sldId xmlns:r="http://schemas.openxmlformats.org/officeDocument/2006/relationships" id="258" r:id="R3e912f0885a2428a"/>
    <p:sldId xmlns:r="http://schemas.openxmlformats.org/officeDocument/2006/relationships" id="259" r:id="Rcbec16efbe454877"/>
    <p:sldId xmlns:r="http://schemas.openxmlformats.org/officeDocument/2006/relationships" id="260" r:id="Ra1781e76054a4c10"/>
    <p:sldId xmlns:r="http://schemas.openxmlformats.org/officeDocument/2006/relationships" id="261" r:id="Rf2d4564926054da8"/>
    <p:sldId xmlns:r="http://schemas.openxmlformats.org/officeDocument/2006/relationships" id="262" r:id="Ra833d6e8c84d4d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9fbd6485b4cb6" /><Relationship Type="http://schemas.openxmlformats.org/officeDocument/2006/relationships/slide" Target="/ppt/slides/slide1.xml" Id="R5ed4ccc48291499d" /><Relationship Type="http://schemas.openxmlformats.org/officeDocument/2006/relationships/slide" Target="/ppt/slides/slide2.xml" Id="R39239c48161d4a13" /><Relationship Type="http://schemas.openxmlformats.org/officeDocument/2006/relationships/slide" Target="/ppt/slides/slide3.xml" Id="R3e912f0885a2428a" /><Relationship Type="http://schemas.openxmlformats.org/officeDocument/2006/relationships/slide" Target="/ppt/slides/slide4.xml" Id="Rcbec16efbe454877" /><Relationship Type="http://schemas.openxmlformats.org/officeDocument/2006/relationships/slide" Target="/ppt/slides/slide5.xml" Id="Ra1781e76054a4c10" /><Relationship Type="http://schemas.openxmlformats.org/officeDocument/2006/relationships/slide" Target="/ppt/slides/slide6.xml" Id="Rf2d4564926054da8" /><Relationship Type="http://schemas.openxmlformats.org/officeDocument/2006/relationships/slide" Target="/ppt/slides/slide7.xml" Id="Ra833d6e8c84d4d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607ee1d484c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b57d8fc7f44cd" /><Relationship Type="http://schemas.openxmlformats.org/officeDocument/2006/relationships/theme" Target="/ppt/slideMasters/theme/theme1.xml" Id="R08bd8c4e386d4e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1b57d8fc7f44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afee620bf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5facc829542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7b3cf49384d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8b2d97ab643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7d8c354c54a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0004daef14f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8ec44e50248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J.M INVEST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6 266 087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17 561 885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17 614 521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MOLDE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MOLDE LAPPEGARD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MOLDE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v/Jarle Molde, Einemo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993 380 806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