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d10c0ccd254f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61b7afc6948b4"/>
  </p:sldMasterIdLst>
  <p:sldIdLst>
    <p:sldId xmlns:r="http://schemas.openxmlformats.org/officeDocument/2006/relationships" id="256" r:id="R09d378bce68342cc"/>
    <p:sldId xmlns:r="http://schemas.openxmlformats.org/officeDocument/2006/relationships" id="257" r:id="R3c99422bd79349c2"/>
    <p:sldId xmlns:r="http://schemas.openxmlformats.org/officeDocument/2006/relationships" id="258" r:id="R4fbd0a30800b4ee4"/>
    <p:sldId xmlns:r="http://schemas.openxmlformats.org/officeDocument/2006/relationships" id="259" r:id="R8580e4216ed2446a"/>
    <p:sldId xmlns:r="http://schemas.openxmlformats.org/officeDocument/2006/relationships" id="260" r:id="Rbf94febb4a654cf2"/>
    <p:sldId xmlns:r="http://schemas.openxmlformats.org/officeDocument/2006/relationships" id="261" r:id="Rcc994d3629ae4417"/>
    <p:sldId xmlns:r="http://schemas.openxmlformats.org/officeDocument/2006/relationships" id="262" r:id="R18411a3cd46e4b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61b7afc6948b4" /><Relationship Type="http://schemas.openxmlformats.org/officeDocument/2006/relationships/slide" Target="/ppt/slides/slide1.xml" Id="R09d378bce68342cc" /><Relationship Type="http://schemas.openxmlformats.org/officeDocument/2006/relationships/slide" Target="/ppt/slides/slide2.xml" Id="R3c99422bd79349c2" /><Relationship Type="http://schemas.openxmlformats.org/officeDocument/2006/relationships/slide" Target="/ppt/slides/slide3.xml" Id="R4fbd0a30800b4ee4" /><Relationship Type="http://schemas.openxmlformats.org/officeDocument/2006/relationships/slide" Target="/ppt/slides/slide4.xml" Id="R8580e4216ed2446a" /><Relationship Type="http://schemas.openxmlformats.org/officeDocument/2006/relationships/slide" Target="/ppt/slides/slide5.xml" Id="Rbf94febb4a654cf2" /><Relationship Type="http://schemas.openxmlformats.org/officeDocument/2006/relationships/slide" Target="/ppt/slides/slide6.xml" Id="Rcc994d3629ae4417" /><Relationship Type="http://schemas.openxmlformats.org/officeDocument/2006/relationships/slide" Target="/ppt/slides/slide7.xml" Id="R18411a3cd46e4b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837e7be054f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128475e204084" /><Relationship Type="http://schemas.openxmlformats.org/officeDocument/2006/relationships/theme" Target="/ppt/slideMasters/theme/theme1.xml" Id="R43953f0408d84b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128475e2040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5e798976d4d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73796db4644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4da38e13a4d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dd2b5db6241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2492d98714e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62669b2d846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73ab072a441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DINA MANAGEMENT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41 102 125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45 159 562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VIKESÅ GUNNAR JAKOB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gunnar.vikesa@norengros.com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993 399 647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