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250225960a49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68b47e456c4518"/>
  </p:sldMasterIdLst>
  <p:sldIdLst>
    <p:sldId xmlns:r="http://schemas.openxmlformats.org/officeDocument/2006/relationships" id="256" r:id="Rcdf4d08353914ead"/>
    <p:sldId xmlns:r="http://schemas.openxmlformats.org/officeDocument/2006/relationships" id="257" r:id="R3acf7723c3fd4c7f"/>
    <p:sldId xmlns:r="http://schemas.openxmlformats.org/officeDocument/2006/relationships" id="258" r:id="Re8e3269bf24d4bd6"/>
    <p:sldId xmlns:r="http://schemas.openxmlformats.org/officeDocument/2006/relationships" id="259" r:id="R29608015ebe34b6b"/>
    <p:sldId xmlns:r="http://schemas.openxmlformats.org/officeDocument/2006/relationships" id="260" r:id="Rf85682407fa94736"/>
    <p:sldId xmlns:r="http://schemas.openxmlformats.org/officeDocument/2006/relationships" id="261" r:id="R81d45bf3ca164f76"/>
    <p:sldId xmlns:r="http://schemas.openxmlformats.org/officeDocument/2006/relationships" id="262" r:id="R8b2e81f110d844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68b47e456c4518" /><Relationship Type="http://schemas.openxmlformats.org/officeDocument/2006/relationships/slide" Target="/ppt/slides/slide1.xml" Id="Rcdf4d08353914ead" /><Relationship Type="http://schemas.openxmlformats.org/officeDocument/2006/relationships/slide" Target="/ppt/slides/slide2.xml" Id="R3acf7723c3fd4c7f" /><Relationship Type="http://schemas.openxmlformats.org/officeDocument/2006/relationships/slide" Target="/ppt/slides/slide3.xml" Id="Re8e3269bf24d4bd6" /><Relationship Type="http://schemas.openxmlformats.org/officeDocument/2006/relationships/slide" Target="/ppt/slides/slide4.xml" Id="R29608015ebe34b6b" /><Relationship Type="http://schemas.openxmlformats.org/officeDocument/2006/relationships/slide" Target="/ppt/slides/slide5.xml" Id="Rf85682407fa94736" /><Relationship Type="http://schemas.openxmlformats.org/officeDocument/2006/relationships/slide" Target="/ppt/slides/slide6.xml" Id="R81d45bf3ca164f76" /><Relationship Type="http://schemas.openxmlformats.org/officeDocument/2006/relationships/slide" Target="/ppt/slides/slide7.xml" Id="R8b2e81f110d844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048bebc6e349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b145f18344f6a" /><Relationship Type="http://schemas.openxmlformats.org/officeDocument/2006/relationships/theme" Target="/ppt/slideMasters/theme/theme1.xml" Id="R9a2c89c8c8a348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cb145f18344f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d237d4a754c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489e3a43f4a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a409f031e4a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d3afa33294b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0cf9f2c6c49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a387c1fef4a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d40cc146447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TALLHAUG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TALLHAUG INVEST AS ble etablert [år] og holder til i Blaker.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−169 737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17 903 505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17 903 505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TALLHAUG LARS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TALLHAUG GRO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TALLHAUG JØRGEN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Busedal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1925 Blaker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993 403 784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TALLHAUG INVEST AS</a:t>
            </a:r>
          </a:p>
        </p:txBody>
      </p:sp>
    </p:spTree>
  </p:cSld>
  <p:clrMapOvr>
    <a:masterClrMapping xmlns:a="http://schemas.openxmlformats.org/drawingml/2006/main"/>
  </p:clrMapOvr>
</p:sld>
</file>