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45b023d72647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8047b82cbb4118"/>
  </p:sldMasterIdLst>
  <p:sldIdLst>
    <p:sldId xmlns:r="http://schemas.openxmlformats.org/officeDocument/2006/relationships" id="256" r:id="R8f1585cd45ab4438"/>
    <p:sldId xmlns:r="http://schemas.openxmlformats.org/officeDocument/2006/relationships" id="257" r:id="R84a3533cfffd4dd6"/>
    <p:sldId xmlns:r="http://schemas.openxmlformats.org/officeDocument/2006/relationships" id="258" r:id="Re99d624837e04792"/>
    <p:sldId xmlns:r="http://schemas.openxmlformats.org/officeDocument/2006/relationships" id="259" r:id="Raf374ac0142b4295"/>
    <p:sldId xmlns:r="http://schemas.openxmlformats.org/officeDocument/2006/relationships" id="260" r:id="R254ea8ed70cb457f"/>
    <p:sldId xmlns:r="http://schemas.openxmlformats.org/officeDocument/2006/relationships" id="261" r:id="R8e1d903b0c6e40a8"/>
    <p:sldId xmlns:r="http://schemas.openxmlformats.org/officeDocument/2006/relationships" id="262" r:id="R71e5589c4d2c4d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047b82cbb4118" /><Relationship Type="http://schemas.openxmlformats.org/officeDocument/2006/relationships/slide" Target="/ppt/slides/slide1.xml" Id="R8f1585cd45ab4438" /><Relationship Type="http://schemas.openxmlformats.org/officeDocument/2006/relationships/slide" Target="/ppt/slides/slide2.xml" Id="R84a3533cfffd4dd6" /><Relationship Type="http://schemas.openxmlformats.org/officeDocument/2006/relationships/slide" Target="/ppt/slides/slide3.xml" Id="Re99d624837e04792" /><Relationship Type="http://schemas.openxmlformats.org/officeDocument/2006/relationships/slide" Target="/ppt/slides/slide4.xml" Id="Raf374ac0142b4295" /><Relationship Type="http://schemas.openxmlformats.org/officeDocument/2006/relationships/slide" Target="/ppt/slides/slide5.xml" Id="R254ea8ed70cb457f" /><Relationship Type="http://schemas.openxmlformats.org/officeDocument/2006/relationships/slide" Target="/ppt/slides/slide6.xml" Id="R8e1d903b0c6e40a8" /><Relationship Type="http://schemas.openxmlformats.org/officeDocument/2006/relationships/slide" Target="/ppt/slides/slide7.xml" Id="R71e5589c4d2c4d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a71f8937e49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fb29a60a04e0b" /><Relationship Type="http://schemas.openxmlformats.org/officeDocument/2006/relationships/theme" Target="/ppt/slideMasters/theme/theme1.xml" Id="R4319c3ed816549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efb29a60a04e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b00e805224d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f8f8081bc4d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37f932c7c46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039c8708f48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cf833334d42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671483b9a47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3f0f9d66f4a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SØVIK MATHUS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MATHUS AS ble etablert [år] og holder til i Søvik.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25 587 073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510 046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461 598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5 329 257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8 206 394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SØVIKHAGEN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SØVIKHAGEN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SØVIKHAGEN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Hamnsundvegen 242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6280 Søvik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21 24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993 411 019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