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6c2825e60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164fd73374571"/>
  </p:sldMasterIdLst>
  <p:sldIdLst>
    <p:sldId xmlns:r="http://schemas.openxmlformats.org/officeDocument/2006/relationships" id="256" r:id="R4c281de5d6ce4f15"/>
    <p:sldId xmlns:r="http://schemas.openxmlformats.org/officeDocument/2006/relationships" id="257" r:id="Rfc6c9973629043a6"/>
    <p:sldId xmlns:r="http://schemas.openxmlformats.org/officeDocument/2006/relationships" id="258" r:id="Rbef614c723914e1f"/>
    <p:sldId xmlns:r="http://schemas.openxmlformats.org/officeDocument/2006/relationships" id="259" r:id="R62d0f67571334e55"/>
    <p:sldId xmlns:r="http://schemas.openxmlformats.org/officeDocument/2006/relationships" id="260" r:id="R172e5344d0fc433b"/>
    <p:sldId xmlns:r="http://schemas.openxmlformats.org/officeDocument/2006/relationships" id="261" r:id="R958118633c7d403f"/>
    <p:sldId xmlns:r="http://schemas.openxmlformats.org/officeDocument/2006/relationships" id="262" r:id="Rd6d67ef55b9b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164fd73374571" /><Relationship Type="http://schemas.openxmlformats.org/officeDocument/2006/relationships/slide" Target="/ppt/slides/slide1.xml" Id="R4c281de5d6ce4f15" /><Relationship Type="http://schemas.openxmlformats.org/officeDocument/2006/relationships/slide" Target="/ppt/slides/slide2.xml" Id="Rfc6c9973629043a6" /><Relationship Type="http://schemas.openxmlformats.org/officeDocument/2006/relationships/slide" Target="/ppt/slides/slide3.xml" Id="Rbef614c723914e1f" /><Relationship Type="http://schemas.openxmlformats.org/officeDocument/2006/relationships/slide" Target="/ppt/slides/slide4.xml" Id="R62d0f67571334e55" /><Relationship Type="http://schemas.openxmlformats.org/officeDocument/2006/relationships/slide" Target="/ppt/slides/slide5.xml" Id="R172e5344d0fc433b" /><Relationship Type="http://schemas.openxmlformats.org/officeDocument/2006/relationships/slide" Target="/ppt/slides/slide6.xml" Id="R958118633c7d403f" /><Relationship Type="http://schemas.openxmlformats.org/officeDocument/2006/relationships/slide" Target="/ppt/slides/slide7.xml" Id="Rd6d67ef55b9b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4d678c450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470343f56426a" /><Relationship Type="http://schemas.openxmlformats.org/officeDocument/2006/relationships/theme" Target="/ppt/slideMasters/theme/theme1.xml" Id="R1d0cc40e5080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470343f56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78163b80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352d63c94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0003442a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4062aab1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780aeecf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2ebd6d67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1d7c3e95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TNA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65 091 351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65 194 769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