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f4524dca9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2bcd2d52804cfd"/>
  </p:sldMasterIdLst>
  <p:sldIdLst>
    <p:sldId xmlns:r="http://schemas.openxmlformats.org/officeDocument/2006/relationships" id="256" r:id="Re0ee621934db4ee5"/>
    <p:sldId xmlns:r="http://schemas.openxmlformats.org/officeDocument/2006/relationships" id="257" r:id="Re88229005fc641cb"/>
    <p:sldId xmlns:r="http://schemas.openxmlformats.org/officeDocument/2006/relationships" id="258" r:id="R0a4f6ec107de499a"/>
    <p:sldId xmlns:r="http://schemas.openxmlformats.org/officeDocument/2006/relationships" id="259" r:id="R313ddfb3904f4be4"/>
    <p:sldId xmlns:r="http://schemas.openxmlformats.org/officeDocument/2006/relationships" id="260" r:id="Ra3a3fb5006e942b6"/>
    <p:sldId xmlns:r="http://schemas.openxmlformats.org/officeDocument/2006/relationships" id="261" r:id="R87d13304b1f84aac"/>
    <p:sldId xmlns:r="http://schemas.openxmlformats.org/officeDocument/2006/relationships" id="262" r:id="Raa7295465313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bcd2d52804cfd" /><Relationship Type="http://schemas.openxmlformats.org/officeDocument/2006/relationships/slide" Target="/ppt/slides/slide1.xml" Id="Re0ee621934db4ee5" /><Relationship Type="http://schemas.openxmlformats.org/officeDocument/2006/relationships/slide" Target="/ppt/slides/slide2.xml" Id="Re88229005fc641cb" /><Relationship Type="http://schemas.openxmlformats.org/officeDocument/2006/relationships/slide" Target="/ppt/slides/slide3.xml" Id="R0a4f6ec107de499a" /><Relationship Type="http://schemas.openxmlformats.org/officeDocument/2006/relationships/slide" Target="/ppt/slides/slide4.xml" Id="R313ddfb3904f4be4" /><Relationship Type="http://schemas.openxmlformats.org/officeDocument/2006/relationships/slide" Target="/ppt/slides/slide5.xml" Id="Ra3a3fb5006e942b6" /><Relationship Type="http://schemas.openxmlformats.org/officeDocument/2006/relationships/slide" Target="/ppt/slides/slide6.xml" Id="R87d13304b1f84aac" /><Relationship Type="http://schemas.openxmlformats.org/officeDocument/2006/relationships/slide" Target="/ppt/slides/slide7.xml" Id="Raa7295465313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da51f90c549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f463357254230" /><Relationship Type="http://schemas.openxmlformats.org/officeDocument/2006/relationships/theme" Target="/ppt/slideMasters/theme/theme1.xml" Id="Ra53f9a75abc9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5f4633572542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a8bf79bd74c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45d828c784d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3301e77fc4c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5ec11a40e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190852d6c42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0a48de682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fc8c833eb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KALVATN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1 587 186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9 197 149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GEIR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Geir Henning Kalvatn, Haraldsgata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993 460 532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