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4121de5c6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a47e535fb4904"/>
  </p:sldMasterIdLst>
  <p:sldIdLst>
    <p:sldId xmlns:r="http://schemas.openxmlformats.org/officeDocument/2006/relationships" id="256" r:id="Rd2676ed002d342c3"/>
    <p:sldId xmlns:r="http://schemas.openxmlformats.org/officeDocument/2006/relationships" id="257" r:id="Rc4f0b44b37df48c6"/>
    <p:sldId xmlns:r="http://schemas.openxmlformats.org/officeDocument/2006/relationships" id="258" r:id="R42d4b3f2b20a4945"/>
    <p:sldId xmlns:r="http://schemas.openxmlformats.org/officeDocument/2006/relationships" id="259" r:id="R18c98e0b33a04fba"/>
    <p:sldId xmlns:r="http://schemas.openxmlformats.org/officeDocument/2006/relationships" id="260" r:id="Ra577f8367a654451"/>
    <p:sldId xmlns:r="http://schemas.openxmlformats.org/officeDocument/2006/relationships" id="261" r:id="R7053f008630449ff"/>
    <p:sldId xmlns:r="http://schemas.openxmlformats.org/officeDocument/2006/relationships" id="262" r:id="R54b8eabdd9eb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a47e535fb4904" /><Relationship Type="http://schemas.openxmlformats.org/officeDocument/2006/relationships/slide" Target="/ppt/slides/slide1.xml" Id="Rd2676ed002d342c3" /><Relationship Type="http://schemas.openxmlformats.org/officeDocument/2006/relationships/slide" Target="/ppt/slides/slide2.xml" Id="Rc4f0b44b37df48c6" /><Relationship Type="http://schemas.openxmlformats.org/officeDocument/2006/relationships/slide" Target="/ppt/slides/slide3.xml" Id="R42d4b3f2b20a4945" /><Relationship Type="http://schemas.openxmlformats.org/officeDocument/2006/relationships/slide" Target="/ppt/slides/slide4.xml" Id="R18c98e0b33a04fba" /><Relationship Type="http://schemas.openxmlformats.org/officeDocument/2006/relationships/slide" Target="/ppt/slides/slide5.xml" Id="Ra577f8367a654451" /><Relationship Type="http://schemas.openxmlformats.org/officeDocument/2006/relationships/slide" Target="/ppt/slides/slide6.xml" Id="R7053f008630449ff" /><Relationship Type="http://schemas.openxmlformats.org/officeDocument/2006/relationships/slide" Target="/ppt/slides/slide7.xml" Id="R54b8eabdd9eb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38a172d3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10c3bea744c5" /><Relationship Type="http://schemas.openxmlformats.org/officeDocument/2006/relationships/theme" Target="/ppt/slideMasters/theme/theme1.xml" Id="R442b17e617f9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b10c3bea7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777b4488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75763b1c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fde2d60a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a47feed6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b2defbf3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343a41b2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4a2c912d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