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68ee3b2e004b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3176460c394ee4"/>
  </p:sldMasterIdLst>
  <p:sldIdLst>
    <p:sldId xmlns:r="http://schemas.openxmlformats.org/officeDocument/2006/relationships" id="256" r:id="Rd88a51d85d7e438b"/>
    <p:sldId xmlns:r="http://schemas.openxmlformats.org/officeDocument/2006/relationships" id="257" r:id="R85ee99baebc84412"/>
    <p:sldId xmlns:r="http://schemas.openxmlformats.org/officeDocument/2006/relationships" id="258" r:id="Rb5958836f05c4c6b"/>
    <p:sldId xmlns:r="http://schemas.openxmlformats.org/officeDocument/2006/relationships" id="259" r:id="Rde99162d2e84461d"/>
    <p:sldId xmlns:r="http://schemas.openxmlformats.org/officeDocument/2006/relationships" id="260" r:id="R990da92e555245d3"/>
    <p:sldId xmlns:r="http://schemas.openxmlformats.org/officeDocument/2006/relationships" id="261" r:id="Rf4dd23ecd6f04421"/>
    <p:sldId xmlns:r="http://schemas.openxmlformats.org/officeDocument/2006/relationships" id="262" r:id="Rf279f4dc547b41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176460c394ee4" /><Relationship Type="http://schemas.openxmlformats.org/officeDocument/2006/relationships/slide" Target="/ppt/slides/slide1.xml" Id="Rd88a51d85d7e438b" /><Relationship Type="http://schemas.openxmlformats.org/officeDocument/2006/relationships/slide" Target="/ppt/slides/slide2.xml" Id="R85ee99baebc84412" /><Relationship Type="http://schemas.openxmlformats.org/officeDocument/2006/relationships/slide" Target="/ppt/slides/slide3.xml" Id="Rb5958836f05c4c6b" /><Relationship Type="http://schemas.openxmlformats.org/officeDocument/2006/relationships/slide" Target="/ppt/slides/slide4.xml" Id="Rde99162d2e84461d" /><Relationship Type="http://schemas.openxmlformats.org/officeDocument/2006/relationships/slide" Target="/ppt/slides/slide5.xml" Id="R990da92e555245d3" /><Relationship Type="http://schemas.openxmlformats.org/officeDocument/2006/relationships/slide" Target="/ppt/slides/slide6.xml" Id="Rf4dd23ecd6f04421" /><Relationship Type="http://schemas.openxmlformats.org/officeDocument/2006/relationships/slide" Target="/ppt/slides/slide7.xml" Id="Rf279f4dc547b41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ec913b46046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e8a5ea524418b" /><Relationship Type="http://schemas.openxmlformats.org/officeDocument/2006/relationships/theme" Target="/ppt/slideMasters/theme/theme1.xml" Id="R0ef5f5dccf184b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ee8a5ea52441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7926903e242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c24d2a2104e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34a4dcd7c47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68897b0d041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e0a4ad2af4d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a90a296a24a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7203d14d94d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JUUL-VADEM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JUUL-VADEM HOLDING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−586 106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4 214 459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35 902 780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35 975 555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JUUL-VADEM ANDERS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JUUL-VADEM KRISTINE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3292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993 480 673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