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4c42c7d76944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4cf72b14f451f"/>
  </p:sldMasterIdLst>
  <p:sldIdLst>
    <p:sldId xmlns:r="http://schemas.openxmlformats.org/officeDocument/2006/relationships" id="256" r:id="Rfeb4178378744f5b"/>
    <p:sldId xmlns:r="http://schemas.openxmlformats.org/officeDocument/2006/relationships" id="257" r:id="R5b0e28d026c44565"/>
    <p:sldId xmlns:r="http://schemas.openxmlformats.org/officeDocument/2006/relationships" id="258" r:id="R5aec4e66be1e4135"/>
    <p:sldId xmlns:r="http://schemas.openxmlformats.org/officeDocument/2006/relationships" id="259" r:id="Re32a090a8c4746f0"/>
    <p:sldId xmlns:r="http://schemas.openxmlformats.org/officeDocument/2006/relationships" id="260" r:id="Rd378013a0f884ec5"/>
    <p:sldId xmlns:r="http://schemas.openxmlformats.org/officeDocument/2006/relationships" id="261" r:id="R6d5b7afb4c0c42dd"/>
    <p:sldId xmlns:r="http://schemas.openxmlformats.org/officeDocument/2006/relationships" id="262" r:id="Rbb520f78a84d4d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4cf72b14f451f" /><Relationship Type="http://schemas.openxmlformats.org/officeDocument/2006/relationships/slide" Target="/ppt/slides/slide1.xml" Id="Rfeb4178378744f5b" /><Relationship Type="http://schemas.openxmlformats.org/officeDocument/2006/relationships/slide" Target="/ppt/slides/slide2.xml" Id="R5b0e28d026c44565" /><Relationship Type="http://schemas.openxmlformats.org/officeDocument/2006/relationships/slide" Target="/ppt/slides/slide3.xml" Id="R5aec4e66be1e4135" /><Relationship Type="http://schemas.openxmlformats.org/officeDocument/2006/relationships/slide" Target="/ppt/slides/slide4.xml" Id="Re32a090a8c4746f0" /><Relationship Type="http://schemas.openxmlformats.org/officeDocument/2006/relationships/slide" Target="/ppt/slides/slide5.xml" Id="Rd378013a0f884ec5" /><Relationship Type="http://schemas.openxmlformats.org/officeDocument/2006/relationships/slide" Target="/ppt/slides/slide6.xml" Id="R6d5b7afb4c0c42dd" /><Relationship Type="http://schemas.openxmlformats.org/officeDocument/2006/relationships/slide" Target="/ppt/slides/slide7.xml" Id="Rbb520f78a84d4d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769f806b441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366aa40984857" /><Relationship Type="http://schemas.openxmlformats.org/officeDocument/2006/relationships/theme" Target="/ppt/slideMasters/theme/theme1.xml" Id="R948870b0afc148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5366aa409848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8173cd9dc43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cff7e8f254c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0b2f4d01f4f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9a4c248ff44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703d2ee2f4b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0acc2200546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77cc2d425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B&amp;N INVEST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2 703 261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2 953 261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KARIN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CAMILLA NYGAARD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HANNE BRULI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Tjørsvågveien 28D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4404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karin@brulirevisjon.no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993 481 769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