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fc5b6c500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35d6eb4da4d72"/>
  </p:sldMasterIdLst>
  <p:sldIdLst>
    <p:sldId xmlns:r="http://schemas.openxmlformats.org/officeDocument/2006/relationships" id="256" r:id="R9199e5ddf72848ed"/>
    <p:sldId xmlns:r="http://schemas.openxmlformats.org/officeDocument/2006/relationships" id="257" r:id="Rff4e9911b0204fa1"/>
    <p:sldId xmlns:r="http://schemas.openxmlformats.org/officeDocument/2006/relationships" id="258" r:id="R6ac0db1fd9454f98"/>
    <p:sldId xmlns:r="http://schemas.openxmlformats.org/officeDocument/2006/relationships" id="259" r:id="Rede49ac0cba94c87"/>
    <p:sldId xmlns:r="http://schemas.openxmlformats.org/officeDocument/2006/relationships" id="260" r:id="R11205dd19e574a06"/>
    <p:sldId xmlns:r="http://schemas.openxmlformats.org/officeDocument/2006/relationships" id="261" r:id="R741b5750f0f54ce9"/>
    <p:sldId xmlns:r="http://schemas.openxmlformats.org/officeDocument/2006/relationships" id="262" r:id="Re9ef24bedb27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35d6eb4da4d72" /><Relationship Type="http://schemas.openxmlformats.org/officeDocument/2006/relationships/slide" Target="/ppt/slides/slide1.xml" Id="R9199e5ddf72848ed" /><Relationship Type="http://schemas.openxmlformats.org/officeDocument/2006/relationships/slide" Target="/ppt/slides/slide2.xml" Id="Rff4e9911b0204fa1" /><Relationship Type="http://schemas.openxmlformats.org/officeDocument/2006/relationships/slide" Target="/ppt/slides/slide3.xml" Id="R6ac0db1fd9454f98" /><Relationship Type="http://schemas.openxmlformats.org/officeDocument/2006/relationships/slide" Target="/ppt/slides/slide4.xml" Id="Rede49ac0cba94c87" /><Relationship Type="http://schemas.openxmlformats.org/officeDocument/2006/relationships/slide" Target="/ppt/slides/slide5.xml" Id="R11205dd19e574a06" /><Relationship Type="http://schemas.openxmlformats.org/officeDocument/2006/relationships/slide" Target="/ppt/slides/slide6.xml" Id="R741b5750f0f54ce9" /><Relationship Type="http://schemas.openxmlformats.org/officeDocument/2006/relationships/slide" Target="/ppt/slides/slide7.xml" Id="Re9ef24bedb27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a5988c694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b92fdfb3148bf" /><Relationship Type="http://schemas.openxmlformats.org/officeDocument/2006/relationships/theme" Target="/ppt/slideMasters/theme/theme1.xml" Id="Ra3ddb615616f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b92fdfb31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020fa4a3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4932cff77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bb1dbfb8f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c2186ff3b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9162a1a00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a8537a411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dc394cfd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FASTPRIS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FASTPRIS REGNSKAP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11 729 178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993 486 124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