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18aaed714934ee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703e0f2c0054f82"/>
  </p:sldMasterIdLst>
  <p:sldIdLst>
    <p:sldId xmlns:r="http://schemas.openxmlformats.org/officeDocument/2006/relationships" id="256" r:id="R933177c8a4e74dce"/>
    <p:sldId xmlns:r="http://schemas.openxmlformats.org/officeDocument/2006/relationships" id="257" r:id="R2365a4a01b074325"/>
    <p:sldId xmlns:r="http://schemas.openxmlformats.org/officeDocument/2006/relationships" id="258" r:id="R37ce4a7115754877"/>
    <p:sldId xmlns:r="http://schemas.openxmlformats.org/officeDocument/2006/relationships" id="259" r:id="Re0ac42830fc7420d"/>
    <p:sldId xmlns:r="http://schemas.openxmlformats.org/officeDocument/2006/relationships" id="260" r:id="Rea1f14d859924d3f"/>
    <p:sldId xmlns:r="http://schemas.openxmlformats.org/officeDocument/2006/relationships" id="261" r:id="R680150b623764529"/>
    <p:sldId xmlns:r="http://schemas.openxmlformats.org/officeDocument/2006/relationships" id="262" r:id="R13436c4dc09642e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703e0f2c0054f82" /><Relationship Type="http://schemas.openxmlformats.org/officeDocument/2006/relationships/slide" Target="/ppt/slides/slide1.xml" Id="R933177c8a4e74dce" /><Relationship Type="http://schemas.openxmlformats.org/officeDocument/2006/relationships/slide" Target="/ppt/slides/slide2.xml" Id="R2365a4a01b074325" /><Relationship Type="http://schemas.openxmlformats.org/officeDocument/2006/relationships/slide" Target="/ppt/slides/slide3.xml" Id="R37ce4a7115754877" /><Relationship Type="http://schemas.openxmlformats.org/officeDocument/2006/relationships/slide" Target="/ppt/slides/slide4.xml" Id="Re0ac42830fc7420d" /><Relationship Type="http://schemas.openxmlformats.org/officeDocument/2006/relationships/slide" Target="/ppt/slides/slide5.xml" Id="Rea1f14d859924d3f" /><Relationship Type="http://schemas.openxmlformats.org/officeDocument/2006/relationships/slide" Target="/ppt/slides/slide6.xml" Id="R680150b623764529" /><Relationship Type="http://schemas.openxmlformats.org/officeDocument/2006/relationships/slide" Target="/ppt/slides/slide7.xml" Id="R13436c4dc09642e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fe0d99c60524f7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0eac206dce4ff5" /><Relationship Type="http://schemas.openxmlformats.org/officeDocument/2006/relationships/theme" Target="/ppt/slideMasters/theme/theme1.xml" Id="R54652bbc36044a3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70eac206dce4ff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717d0741b4475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5792647fe1406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8efb3aa0f7436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6cadda95ad4e4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8a55ca63b34c1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28092da56941c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a1e24be0834fe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SMEVIK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SMEVIK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SMEVIK AS ble etablert [år] og holder til i Sør-fron.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SMEVIK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SMEVIK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SMEVIK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−41 975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1 766 292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5 399 796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5 422 149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SMEVIK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SMEVIK TOMAS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SMEVIK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Dålåstigen 356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2647 Sør-fron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993 511 862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SMEVIK AS</a:t>
            </a:r>
          </a:p>
        </p:txBody>
      </p:sp>
    </p:spTree>
  </p:cSld>
  <p:clrMapOvr>
    <a:masterClrMapping xmlns:a="http://schemas.openxmlformats.org/drawingml/2006/main"/>
  </p:clrMapOvr>
</p:sld>
</file>