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c8373222b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57ce0e9cd4fe4"/>
  </p:sldMasterIdLst>
  <p:sldIdLst>
    <p:sldId xmlns:r="http://schemas.openxmlformats.org/officeDocument/2006/relationships" id="256" r:id="Rbb30e49a8e254d64"/>
    <p:sldId xmlns:r="http://schemas.openxmlformats.org/officeDocument/2006/relationships" id="257" r:id="Rd3b67c760e92468f"/>
    <p:sldId xmlns:r="http://schemas.openxmlformats.org/officeDocument/2006/relationships" id="258" r:id="R1401faa398b94680"/>
    <p:sldId xmlns:r="http://schemas.openxmlformats.org/officeDocument/2006/relationships" id="259" r:id="R1f3b095bfb6a474b"/>
    <p:sldId xmlns:r="http://schemas.openxmlformats.org/officeDocument/2006/relationships" id="260" r:id="R833784317f944050"/>
    <p:sldId xmlns:r="http://schemas.openxmlformats.org/officeDocument/2006/relationships" id="261" r:id="R2a46e5f6dce449db"/>
    <p:sldId xmlns:r="http://schemas.openxmlformats.org/officeDocument/2006/relationships" id="262" r:id="Rb812029b20f9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57ce0e9cd4fe4" /><Relationship Type="http://schemas.openxmlformats.org/officeDocument/2006/relationships/slide" Target="/ppt/slides/slide1.xml" Id="Rbb30e49a8e254d64" /><Relationship Type="http://schemas.openxmlformats.org/officeDocument/2006/relationships/slide" Target="/ppt/slides/slide2.xml" Id="Rd3b67c760e92468f" /><Relationship Type="http://schemas.openxmlformats.org/officeDocument/2006/relationships/slide" Target="/ppt/slides/slide3.xml" Id="R1401faa398b94680" /><Relationship Type="http://schemas.openxmlformats.org/officeDocument/2006/relationships/slide" Target="/ppt/slides/slide4.xml" Id="R1f3b095bfb6a474b" /><Relationship Type="http://schemas.openxmlformats.org/officeDocument/2006/relationships/slide" Target="/ppt/slides/slide5.xml" Id="R833784317f944050" /><Relationship Type="http://schemas.openxmlformats.org/officeDocument/2006/relationships/slide" Target="/ppt/slides/slide6.xml" Id="R2a46e5f6dce449db" /><Relationship Type="http://schemas.openxmlformats.org/officeDocument/2006/relationships/slide" Target="/ppt/slides/slide7.xml" Id="Rb812029b20f9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92205c6b4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b5deb2944967" /><Relationship Type="http://schemas.openxmlformats.org/officeDocument/2006/relationships/theme" Target="/ppt/slideMasters/theme/theme1.xml" Id="Ra9868d87d0e3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cb5deb294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a5632666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fd413870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79eaf622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94bd433e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f21b4d2f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b800f6a1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9acc76aa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