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e446498f4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2528dd86f4c8c"/>
  </p:sldMasterIdLst>
  <p:sldIdLst>
    <p:sldId xmlns:r="http://schemas.openxmlformats.org/officeDocument/2006/relationships" id="256" r:id="R79896391bf2e44e5"/>
    <p:sldId xmlns:r="http://schemas.openxmlformats.org/officeDocument/2006/relationships" id="257" r:id="R0ea87fe7b72f4eb5"/>
    <p:sldId xmlns:r="http://schemas.openxmlformats.org/officeDocument/2006/relationships" id="258" r:id="Rae1d08c2ddc249b2"/>
    <p:sldId xmlns:r="http://schemas.openxmlformats.org/officeDocument/2006/relationships" id="259" r:id="R2bfb5630be904ec6"/>
    <p:sldId xmlns:r="http://schemas.openxmlformats.org/officeDocument/2006/relationships" id="260" r:id="R6abfac618ff14ae7"/>
    <p:sldId xmlns:r="http://schemas.openxmlformats.org/officeDocument/2006/relationships" id="261" r:id="R0ca4542186f54ae6"/>
    <p:sldId xmlns:r="http://schemas.openxmlformats.org/officeDocument/2006/relationships" id="262" r:id="R6ff951ecab76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2528dd86f4c8c" /><Relationship Type="http://schemas.openxmlformats.org/officeDocument/2006/relationships/slide" Target="/ppt/slides/slide1.xml" Id="R79896391bf2e44e5" /><Relationship Type="http://schemas.openxmlformats.org/officeDocument/2006/relationships/slide" Target="/ppt/slides/slide2.xml" Id="R0ea87fe7b72f4eb5" /><Relationship Type="http://schemas.openxmlformats.org/officeDocument/2006/relationships/slide" Target="/ppt/slides/slide3.xml" Id="Rae1d08c2ddc249b2" /><Relationship Type="http://schemas.openxmlformats.org/officeDocument/2006/relationships/slide" Target="/ppt/slides/slide4.xml" Id="R2bfb5630be904ec6" /><Relationship Type="http://schemas.openxmlformats.org/officeDocument/2006/relationships/slide" Target="/ppt/slides/slide5.xml" Id="R6abfac618ff14ae7" /><Relationship Type="http://schemas.openxmlformats.org/officeDocument/2006/relationships/slide" Target="/ppt/slides/slide6.xml" Id="R0ca4542186f54ae6" /><Relationship Type="http://schemas.openxmlformats.org/officeDocument/2006/relationships/slide" Target="/ppt/slides/slide7.xml" Id="R6ff951ecab76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8c50b62be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58a7e70249cf" /><Relationship Type="http://schemas.openxmlformats.org/officeDocument/2006/relationships/theme" Target="/ppt/slideMasters/theme/theme1.xml" Id="Rade9be2e0bf5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d58a7e702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603e08c59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c472f1b3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1455dcac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953aa2af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af323353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8f8284f9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ea595066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RLK HOLDING AS ble etablert [år] og holder til i Flekke.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23 377 700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41 163 698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IVAR HAUGSBAKK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Johnny Haugsbakk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6968 Flekke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