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eef96ced8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2a5eb86a94060"/>
  </p:sldMasterIdLst>
  <p:sldIdLst>
    <p:sldId xmlns:r="http://schemas.openxmlformats.org/officeDocument/2006/relationships" id="256" r:id="Ra21f7ba520b04189"/>
    <p:sldId xmlns:r="http://schemas.openxmlformats.org/officeDocument/2006/relationships" id="257" r:id="Red247996a818497d"/>
    <p:sldId xmlns:r="http://schemas.openxmlformats.org/officeDocument/2006/relationships" id="258" r:id="R351300ea0ec149db"/>
    <p:sldId xmlns:r="http://schemas.openxmlformats.org/officeDocument/2006/relationships" id="259" r:id="Re520dcc762b448e3"/>
    <p:sldId xmlns:r="http://schemas.openxmlformats.org/officeDocument/2006/relationships" id="260" r:id="Ra2a5f9215b5e4d03"/>
    <p:sldId xmlns:r="http://schemas.openxmlformats.org/officeDocument/2006/relationships" id="261" r:id="Rc9496be266f841cc"/>
    <p:sldId xmlns:r="http://schemas.openxmlformats.org/officeDocument/2006/relationships" id="262" r:id="Rd572ca366016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2a5eb86a94060" /><Relationship Type="http://schemas.openxmlformats.org/officeDocument/2006/relationships/slide" Target="/ppt/slides/slide1.xml" Id="Ra21f7ba520b04189" /><Relationship Type="http://schemas.openxmlformats.org/officeDocument/2006/relationships/slide" Target="/ppt/slides/slide2.xml" Id="Red247996a818497d" /><Relationship Type="http://schemas.openxmlformats.org/officeDocument/2006/relationships/slide" Target="/ppt/slides/slide3.xml" Id="R351300ea0ec149db" /><Relationship Type="http://schemas.openxmlformats.org/officeDocument/2006/relationships/slide" Target="/ppt/slides/slide4.xml" Id="Re520dcc762b448e3" /><Relationship Type="http://schemas.openxmlformats.org/officeDocument/2006/relationships/slide" Target="/ppt/slides/slide5.xml" Id="Ra2a5f9215b5e4d03" /><Relationship Type="http://schemas.openxmlformats.org/officeDocument/2006/relationships/slide" Target="/ppt/slides/slide6.xml" Id="Rc9496be266f841cc" /><Relationship Type="http://schemas.openxmlformats.org/officeDocument/2006/relationships/slide" Target="/ppt/slides/slide7.xml" Id="Rd572ca366016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d4ce3bcb740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d9f71b6c443e2" /><Relationship Type="http://schemas.openxmlformats.org/officeDocument/2006/relationships/theme" Target="/ppt/slideMasters/theme/theme1.xml" Id="Rf12390dd97554a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d9f71b6c4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9a503092a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ea7b7084d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ef1d83051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0b154f025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e21149b9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16ac3f633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8a0548ef5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7 601 788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HOLDING AS  –  52,5 %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FLEMMEN HOLDING AS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 FJØRTOFT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EVARICA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erik.pettersen@notar.no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993 585 572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INVEST AS</a:t>
            </a:r>
          </a:p>
        </p:txBody>
      </p:sp>
    </p:spTree>
  </p:cSld>
  <p:clrMapOvr>
    <a:masterClrMapping xmlns:a="http://schemas.openxmlformats.org/drawingml/2006/main"/>
  </p:clrMapOvr>
</p:sld>
</file>