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327ae844b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a878e55e14b30"/>
  </p:sldMasterIdLst>
  <p:sldIdLst>
    <p:sldId xmlns:r="http://schemas.openxmlformats.org/officeDocument/2006/relationships" id="256" r:id="R2e3670f24e594a9e"/>
    <p:sldId xmlns:r="http://schemas.openxmlformats.org/officeDocument/2006/relationships" id="257" r:id="R58e0eda45b0446c2"/>
    <p:sldId xmlns:r="http://schemas.openxmlformats.org/officeDocument/2006/relationships" id="258" r:id="Rcd03050f180b4525"/>
    <p:sldId xmlns:r="http://schemas.openxmlformats.org/officeDocument/2006/relationships" id="259" r:id="R043ba6babfa341eb"/>
    <p:sldId xmlns:r="http://schemas.openxmlformats.org/officeDocument/2006/relationships" id="260" r:id="Rd66b16d45f0248e8"/>
    <p:sldId xmlns:r="http://schemas.openxmlformats.org/officeDocument/2006/relationships" id="261" r:id="Rfecf10ba97e64d95"/>
    <p:sldId xmlns:r="http://schemas.openxmlformats.org/officeDocument/2006/relationships" id="262" r:id="Rfbfe5d925b4c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a878e55e14b30" /><Relationship Type="http://schemas.openxmlformats.org/officeDocument/2006/relationships/slide" Target="/ppt/slides/slide1.xml" Id="R2e3670f24e594a9e" /><Relationship Type="http://schemas.openxmlformats.org/officeDocument/2006/relationships/slide" Target="/ppt/slides/slide2.xml" Id="R58e0eda45b0446c2" /><Relationship Type="http://schemas.openxmlformats.org/officeDocument/2006/relationships/slide" Target="/ppt/slides/slide3.xml" Id="Rcd03050f180b4525" /><Relationship Type="http://schemas.openxmlformats.org/officeDocument/2006/relationships/slide" Target="/ppt/slides/slide4.xml" Id="R043ba6babfa341eb" /><Relationship Type="http://schemas.openxmlformats.org/officeDocument/2006/relationships/slide" Target="/ppt/slides/slide5.xml" Id="Rd66b16d45f0248e8" /><Relationship Type="http://schemas.openxmlformats.org/officeDocument/2006/relationships/slide" Target="/ppt/slides/slide6.xml" Id="Rfecf10ba97e64d95" /><Relationship Type="http://schemas.openxmlformats.org/officeDocument/2006/relationships/slide" Target="/ppt/slides/slide7.xml" Id="Rfbfe5d925b4c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5c186a0d1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35df7b12c4520" /><Relationship Type="http://schemas.openxmlformats.org/officeDocument/2006/relationships/theme" Target="/ppt/slideMasters/theme/theme1.xml" Id="R03f39683acfa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35df7b12c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cc7d0313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6cc66920a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35ec1666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ff207208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f024c548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957125c5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e48e2a648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