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6673e1a97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cbcd4590d4f9c"/>
  </p:sldMasterIdLst>
  <p:sldIdLst>
    <p:sldId xmlns:r="http://schemas.openxmlformats.org/officeDocument/2006/relationships" id="256" r:id="R125571e0b5e543e8"/>
    <p:sldId xmlns:r="http://schemas.openxmlformats.org/officeDocument/2006/relationships" id="257" r:id="Rf4ba08ea3d894fa4"/>
    <p:sldId xmlns:r="http://schemas.openxmlformats.org/officeDocument/2006/relationships" id="258" r:id="Raf096d0d537e4058"/>
    <p:sldId xmlns:r="http://schemas.openxmlformats.org/officeDocument/2006/relationships" id="259" r:id="Rd681099700314cad"/>
    <p:sldId xmlns:r="http://schemas.openxmlformats.org/officeDocument/2006/relationships" id="260" r:id="R2264e520382b4965"/>
    <p:sldId xmlns:r="http://schemas.openxmlformats.org/officeDocument/2006/relationships" id="261" r:id="Rd5216eac6d784fd5"/>
    <p:sldId xmlns:r="http://schemas.openxmlformats.org/officeDocument/2006/relationships" id="262" r:id="Ra596ef1e22de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cbcd4590d4f9c" /><Relationship Type="http://schemas.openxmlformats.org/officeDocument/2006/relationships/slide" Target="/ppt/slides/slide1.xml" Id="R125571e0b5e543e8" /><Relationship Type="http://schemas.openxmlformats.org/officeDocument/2006/relationships/slide" Target="/ppt/slides/slide2.xml" Id="Rf4ba08ea3d894fa4" /><Relationship Type="http://schemas.openxmlformats.org/officeDocument/2006/relationships/slide" Target="/ppt/slides/slide3.xml" Id="Raf096d0d537e4058" /><Relationship Type="http://schemas.openxmlformats.org/officeDocument/2006/relationships/slide" Target="/ppt/slides/slide4.xml" Id="Rd681099700314cad" /><Relationship Type="http://schemas.openxmlformats.org/officeDocument/2006/relationships/slide" Target="/ppt/slides/slide5.xml" Id="R2264e520382b4965" /><Relationship Type="http://schemas.openxmlformats.org/officeDocument/2006/relationships/slide" Target="/ppt/slides/slide6.xml" Id="Rd5216eac6d784fd5" /><Relationship Type="http://schemas.openxmlformats.org/officeDocument/2006/relationships/slide" Target="/ppt/slides/slide7.xml" Id="Ra596ef1e22de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a70ae0d2a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0c1b444654a77" /><Relationship Type="http://schemas.openxmlformats.org/officeDocument/2006/relationships/theme" Target="/ppt/slideMasters/theme/theme1.xml" Id="R2e05b31b8bab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0c1b44465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7cc0291c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3c9ecaf1b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d5eeee4a8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e7bad477f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7ded857f3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38b17535f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4eff51321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−28 743 918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47 788 960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1 525 049 483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1 527 201 226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MARI LINNEA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