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ac6d11b3a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0e0856124473a"/>
  </p:sldMasterIdLst>
  <p:sldIdLst>
    <p:sldId xmlns:r="http://schemas.openxmlformats.org/officeDocument/2006/relationships" id="256" r:id="R38ed25a4bb604a0b"/>
    <p:sldId xmlns:r="http://schemas.openxmlformats.org/officeDocument/2006/relationships" id="257" r:id="Rf0f0d45206a24f0f"/>
    <p:sldId xmlns:r="http://schemas.openxmlformats.org/officeDocument/2006/relationships" id="258" r:id="R3c2fbd6287814e59"/>
    <p:sldId xmlns:r="http://schemas.openxmlformats.org/officeDocument/2006/relationships" id="259" r:id="Rfc5cab105b764e7b"/>
    <p:sldId xmlns:r="http://schemas.openxmlformats.org/officeDocument/2006/relationships" id="260" r:id="R35c4150ef1cb47a9"/>
    <p:sldId xmlns:r="http://schemas.openxmlformats.org/officeDocument/2006/relationships" id="261" r:id="R9f076b53e1dc4470"/>
    <p:sldId xmlns:r="http://schemas.openxmlformats.org/officeDocument/2006/relationships" id="262" r:id="R81d6e17c2f82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0e0856124473a" /><Relationship Type="http://schemas.openxmlformats.org/officeDocument/2006/relationships/slide" Target="/ppt/slides/slide1.xml" Id="R38ed25a4bb604a0b" /><Relationship Type="http://schemas.openxmlformats.org/officeDocument/2006/relationships/slide" Target="/ppt/slides/slide2.xml" Id="Rf0f0d45206a24f0f" /><Relationship Type="http://schemas.openxmlformats.org/officeDocument/2006/relationships/slide" Target="/ppt/slides/slide3.xml" Id="R3c2fbd6287814e59" /><Relationship Type="http://schemas.openxmlformats.org/officeDocument/2006/relationships/slide" Target="/ppt/slides/slide4.xml" Id="Rfc5cab105b764e7b" /><Relationship Type="http://schemas.openxmlformats.org/officeDocument/2006/relationships/slide" Target="/ppt/slides/slide5.xml" Id="R35c4150ef1cb47a9" /><Relationship Type="http://schemas.openxmlformats.org/officeDocument/2006/relationships/slide" Target="/ppt/slides/slide6.xml" Id="R9f076b53e1dc4470" /><Relationship Type="http://schemas.openxmlformats.org/officeDocument/2006/relationships/slide" Target="/ppt/slides/slide7.xml" Id="R81d6e17c2f82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3072362f546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232036db24114" /><Relationship Type="http://schemas.openxmlformats.org/officeDocument/2006/relationships/theme" Target="/ppt/slideMasters/theme/theme1.xml" Id="R321976e1d86a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232036db2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603f933f6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90476b4bf43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09106f56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757ba9302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6071adf5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d9a289dbe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7c915ce5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MORGANA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36 301 190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300 766 116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303 115 997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