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b371d81fb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508d2461a4c5c"/>
  </p:sldMasterIdLst>
  <p:sldIdLst>
    <p:sldId xmlns:r="http://schemas.openxmlformats.org/officeDocument/2006/relationships" id="256" r:id="R35cdb812463d44e5"/>
    <p:sldId xmlns:r="http://schemas.openxmlformats.org/officeDocument/2006/relationships" id="257" r:id="R8c8dd1d2efc2473d"/>
    <p:sldId xmlns:r="http://schemas.openxmlformats.org/officeDocument/2006/relationships" id="258" r:id="R5794a0ff7c3a456e"/>
    <p:sldId xmlns:r="http://schemas.openxmlformats.org/officeDocument/2006/relationships" id="259" r:id="Rd25c4cc8d12c418f"/>
    <p:sldId xmlns:r="http://schemas.openxmlformats.org/officeDocument/2006/relationships" id="260" r:id="R816130fa0d5b4c43"/>
    <p:sldId xmlns:r="http://schemas.openxmlformats.org/officeDocument/2006/relationships" id="261" r:id="Rde441e8174294bea"/>
    <p:sldId xmlns:r="http://schemas.openxmlformats.org/officeDocument/2006/relationships" id="262" r:id="Ra61291f12912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508d2461a4c5c" /><Relationship Type="http://schemas.openxmlformats.org/officeDocument/2006/relationships/slide" Target="/ppt/slides/slide1.xml" Id="R35cdb812463d44e5" /><Relationship Type="http://schemas.openxmlformats.org/officeDocument/2006/relationships/slide" Target="/ppt/slides/slide2.xml" Id="R8c8dd1d2efc2473d" /><Relationship Type="http://schemas.openxmlformats.org/officeDocument/2006/relationships/slide" Target="/ppt/slides/slide3.xml" Id="R5794a0ff7c3a456e" /><Relationship Type="http://schemas.openxmlformats.org/officeDocument/2006/relationships/slide" Target="/ppt/slides/slide4.xml" Id="Rd25c4cc8d12c418f" /><Relationship Type="http://schemas.openxmlformats.org/officeDocument/2006/relationships/slide" Target="/ppt/slides/slide5.xml" Id="R816130fa0d5b4c43" /><Relationship Type="http://schemas.openxmlformats.org/officeDocument/2006/relationships/slide" Target="/ppt/slides/slide6.xml" Id="Rde441e8174294bea" /><Relationship Type="http://schemas.openxmlformats.org/officeDocument/2006/relationships/slide" Target="/ppt/slides/slide7.xml" Id="Ra61291f12912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cfce27be4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9b55d9004401" /><Relationship Type="http://schemas.openxmlformats.org/officeDocument/2006/relationships/theme" Target="/ppt/slideMasters/theme/theme1.xml" Id="R043a5e78468b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b9b55d900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a3bbb1eb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4ed8a93b7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75bebea5b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269bf224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cd861f8e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62b6ba7f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f549dfbc4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 CONSULTING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TAXERÅS TJØSTEL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Takseråsbakken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tjtconsulting@gmail.com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