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219f8a5e8b4b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9e06d5b5ab4617"/>
  </p:sldMasterIdLst>
  <p:sldIdLst>
    <p:sldId xmlns:r="http://schemas.openxmlformats.org/officeDocument/2006/relationships" id="256" r:id="Ra575f971f6bc4bb1"/>
    <p:sldId xmlns:r="http://schemas.openxmlformats.org/officeDocument/2006/relationships" id="257" r:id="R80c6e16fe08c455e"/>
    <p:sldId xmlns:r="http://schemas.openxmlformats.org/officeDocument/2006/relationships" id="258" r:id="Rb47f1547e20c474d"/>
    <p:sldId xmlns:r="http://schemas.openxmlformats.org/officeDocument/2006/relationships" id="259" r:id="Rae983e3df9fa45a4"/>
    <p:sldId xmlns:r="http://schemas.openxmlformats.org/officeDocument/2006/relationships" id="260" r:id="R4fc69a3e2c144351"/>
    <p:sldId xmlns:r="http://schemas.openxmlformats.org/officeDocument/2006/relationships" id="261" r:id="R861d2fb027e04004"/>
    <p:sldId xmlns:r="http://schemas.openxmlformats.org/officeDocument/2006/relationships" id="262" r:id="R864c36661c6c4b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9e06d5b5ab4617" /><Relationship Type="http://schemas.openxmlformats.org/officeDocument/2006/relationships/slide" Target="/ppt/slides/slide1.xml" Id="Ra575f971f6bc4bb1" /><Relationship Type="http://schemas.openxmlformats.org/officeDocument/2006/relationships/slide" Target="/ppt/slides/slide2.xml" Id="R80c6e16fe08c455e" /><Relationship Type="http://schemas.openxmlformats.org/officeDocument/2006/relationships/slide" Target="/ppt/slides/slide3.xml" Id="Rb47f1547e20c474d" /><Relationship Type="http://schemas.openxmlformats.org/officeDocument/2006/relationships/slide" Target="/ppt/slides/slide4.xml" Id="Rae983e3df9fa45a4" /><Relationship Type="http://schemas.openxmlformats.org/officeDocument/2006/relationships/slide" Target="/ppt/slides/slide5.xml" Id="R4fc69a3e2c144351" /><Relationship Type="http://schemas.openxmlformats.org/officeDocument/2006/relationships/slide" Target="/ppt/slides/slide6.xml" Id="R861d2fb027e04004" /><Relationship Type="http://schemas.openxmlformats.org/officeDocument/2006/relationships/slide" Target="/ppt/slides/slide7.xml" Id="R864c36661c6c4b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972dd0d6ec44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19ec335dd4233" /><Relationship Type="http://schemas.openxmlformats.org/officeDocument/2006/relationships/theme" Target="/ppt/slideMasters/theme/theme1.xml" Id="R3c96f3f02f7445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519ec335dd42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d38bc186a40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c039cb5bf45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37bafced349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3f6a096364d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0f0ba214b4a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1783a140e4c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5a589a16948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5 157 644 000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2 227 047 000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2 231 980 000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1 206 736 000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1 875 253 000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70,3 %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BDO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AABØ LEIF ÅGE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AARVOLD SVEN MOZART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MARTIN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SIV IRENE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993 606 650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