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36cc34e2934c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e8d0a6dfc441d9"/>
  </p:sldMasterIdLst>
  <p:sldIdLst>
    <p:sldId xmlns:r="http://schemas.openxmlformats.org/officeDocument/2006/relationships" id="256" r:id="Rdf0e6cca14b24230"/>
    <p:sldId xmlns:r="http://schemas.openxmlformats.org/officeDocument/2006/relationships" id="257" r:id="R31115eafdc254cb3"/>
    <p:sldId xmlns:r="http://schemas.openxmlformats.org/officeDocument/2006/relationships" id="258" r:id="R2e2c5f9b7db34243"/>
    <p:sldId xmlns:r="http://schemas.openxmlformats.org/officeDocument/2006/relationships" id="259" r:id="Rc5fe4433f22e4235"/>
    <p:sldId xmlns:r="http://schemas.openxmlformats.org/officeDocument/2006/relationships" id="260" r:id="R9e2286282cee44c6"/>
    <p:sldId xmlns:r="http://schemas.openxmlformats.org/officeDocument/2006/relationships" id="261" r:id="R7d1a276892e7487d"/>
    <p:sldId xmlns:r="http://schemas.openxmlformats.org/officeDocument/2006/relationships" id="262" r:id="Rc073a786801143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e8d0a6dfc441d9" /><Relationship Type="http://schemas.openxmlformats.org/officeDocument/2006/relationships/slide" Target="/ppt/slides/slide1.xml" Id="Rdf0e6cca14b24230" /><Relationship Type="http://schemas.openxmlformats.org/officeDocument/2006/relationships/slide" Target="/ppt/slides/slide2.xml" Id="R31115eafdc254cb3" /><Relationship Type="http://schemas.openxmlformats.org/officeDocument/2006/relationships/slide" Target="/ppt/slides/slide3.xml" Id="R2e2c5f9b7db34243" /><Relationship Type="http://schemas.openxmlformats.org/officeDocument/2006/relationships/slide" Target="/ppt/slides/slide4.xml" Id="Rc5fe4433f22e4235" /><Relationship Type="http://schemas.openxmlformats.org/officeDocument/2006/relationships/slide" Target="/ppt/slides/slide5.xml" Id="R9e2286282cee44c6" /><Relationship Type="http://schemas.openxmlformats.org/officeDocument/2006/relationships/slide" Target="/ppt/slides/slide6.xml" Id="R7d1a276892e7487d" /><Relationship Type="http://schemas.openxmlformats.org/officeDocument/2006/relationships/slide" Target="/ppt/slides/slide7.xml" Id="Rc073a786801143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f0507b82ee42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7221da04534b54" /><Relationship Type="http://schemas.openxmlformats.org/officeDocument/2006/relationships/theme" Target="/ppt/slideMasters/theme/theme1.xml" Id="Re5eaacab2b5b41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7221da04534b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9b7ac2e9ee46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6fd1b05bdc4c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6c38b07e454f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57b9d7ece04d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43ea318fa34c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6621662f4346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56749b1d8e4e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MERKANTIL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MERKANTIL HOLDING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−87 609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1 675 127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4 986 552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12 690 165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HAALAND KRISTIN J 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Nordahl Griegs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kristin.haaland@merkantil-consult.no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993 642 428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HOLDING AS</a:t>
            </a:r>
          </a:p>
        </p:txBody>
      </p:sp>
    </p:spTree>
  </p:cSld>
  <p:clrMapOvr>
    <a:masterClrMapping xmlns:a="http://schemas.openxmlformats.org/drawingml/2006/main"/>
  </p:clrMapOvr>
</p:sld>
</file>