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4aa48ac54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d7ce04f684ca2"/>
  </p:sldMasterIdLst>
  <p:sldIdLst>
    <p:sldId xmlns:r="http://schemas.openxmlformats.org/officeDocument/2006/relationships" id="256" r:id="R719fef3a869d4e98"/>
    <p:sldId xmlns:r="http://schemas.openxmlformats.org/officeDocument/2006/relationships" id="257" r:id="Rda882f43063b4a27"/>
    <p:sldId xmlns:r="http://schemas.openxmlformats.org/officeDocument/2006/relationships" id="258" r:id="R7e418516153945ae"/>
    <p:sldId xmlns:r="http://schemas.openxmlformats.org/officeDocument/2006/relationships" id="259" r:id="Rd1cc94f5f0af4b04"/>
    <p:sldId xmlns:r="http://schemas.openxmlformats.org/officeDocument/2006/relationships" id="260" r:id="Rde6dbdf1e56c4336"/>
    <p:sldId xmlns:r="http://schemas.openxmlformats.org/officeDocument/2006/relationships" id="261" r:id="R92f653d2d5cd46e3"/>
    <p:sldId xmlns:r="http://schemas.openxmlformats.org/officeDocument/2006/relationships" id="262" r:id="R63bab4f2a71d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d7ce04f684ca2" /><Relationship Type="http://schemas.openxmlformats.org/officeDocument/2006/relationships/slide" Target="/ppt/slides/slide1.xml" Id="R719fef3a869d4e98" /><Relationship Type="http://schemas.openxmlformats.org/officeDocument/2006/relationships/slide" Target="/ppt/slides/slide2.xml" Id="Rda882f43063b4a27" /><Relationship Type="http://schemas.openxmlformats.org/officeDocument/2006/relationships/slide" Target="/ppt/slides/slide3.xml" Id="R7e418516153945ae" /><Relationship Type="http://schemas.openxmlformats.org/officeDocument/2006/relationships/slide" Target="/ppt/slides/slide4.xml" Id="Rd1cc94f5f0af4b04" /><Relationship Type="http://schemas.openxmlformats.org/officeDocument/2006/relationships/slide" Target="/ppt/slides/slide5.xml" Id="Rde6dbdf1e56c4336" /><Relationship Type="http://schemas.openxmlformats.org/officeDocument/2006/relationships/slide" Target="/ppt/slides/slide6.xml" Id="R92f653d2d5cd46e3" /><Relationship Type="http://schemas.openxmlformats.org/officeDocument/2006/relationships/slide" Target="/ppt/slides/slide7.xml" Id="R63bab4f2a71d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40309645c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a393942e146d3" /><Relationship Type="http://schemas.openxmlformats.org/officeDocument/2006/relationships/theme" Target="/ppt/slideMasters/theme/theme1.xml" Id="R80486332d4f2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a393942e1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a01a4fb9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a8eb60a9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a334d417a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0df5997ef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4f42c027b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54b8dfc25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d935cdb8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7 413 420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14 468 461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27 730 032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43 232 493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INVEST AS  –  73,0 %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RATON PARTNERS AS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www.notar.no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993 747 408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NOTAR AS</a:t>
            </a:r>
          </a:p>
        </p:txBody>
      </p:sp>
    </p:spTree>
  </p:cSld>
  <p:clrMapOvr>
    <a:masterClrMapping xmlns:a="http://schemas.openxmlformats.org/drawingml/2006/main"/>
  </p:clrMapOvr>
</p:sld>
</file>