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3de509e19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bb51fb1c644ff"/>
  </p:sldMasterIdLst>
  <p:sldIdLst>
    <p:sldId xmlns:r="http://schemas.openxmlformats.org/officeDocument/2006/relationships" id="256" r:id="Rda5d4f217e974dab"/>
    <p:sldId xmlns:r="http://schemas.openxmlformats.org/officeDocument/2006/relationships" id="257" r:id="R778d9c51500f47ab"/>
    <p:sldId xmlns:r="http://schemas.openxmlformats.org/officeDocument/2006/relationships" id="258" r:id="Ra41016e491154e86"/>
    <p:sldId xmlns:r="http://schemas.openxmlformats.org/officeDocument/2006/relationships" id="259" r:id="R22332858c24b4725"/>
    <p:sldId xmlns:r="http://schemas.openxmlformats.org/officeDocument/2006/relationships" id="260" r:id="R85743076095f43aa"/>
    <p:sldId xmlns:r="http://schemas.openxmlformats.org/officeDocument/2006/relationships" id="261" r:id="Rb9893b5bd14e4feb"/>
    <p:sldId xmlns:r="http://schemas.openxmlformats.org/officeDocument/2006/relationships" id="262" r:id="R90a7e9dfe10d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bb51fb1c644ff" /><Relationship Type="http://schemas.openxmlformats.org/officeDocument/2006/relationships/slide" Target="/ppt/slides/slide1.xml" Id="Rda5d4f217e974dab" /><Relationship Type="http://schemas.openxmlformats.org/officeDocument/2006/relationships/slide" Target="/ppt/slides/slide2.xml" Id="R778d9c51500f47ab" /><Relationship Type="http://schemas.openxmlformats.org/officeDocument/2006/relationships/slide" Target="/ppt/slides/slide3.xml" Id="Ra41016e491154e86" /><Relationship Type="http://schemas.openxmlformats.org/officeDocument/2006/relationships/slide" Target="/ppt/slides/slide4.xml" Id="R22332858c24b4725" /><Relationship Type="http://schemas.openxmlformats.org/officeDocument/2006/relationships/slide" Target="/ppt/slides/slide5.xml" Id="R85743076095f43aa" /><Relationship Type="http://schemas.openxmlformats.org/officeDocument/2006/relationships/slide" Target="/ppt/slides/slide6.xml" Id="Rb9893b5bd14e4feb" /><Relationship Type="http://schemas.openxmlformats.org/officeDocument/2006/relationships/slide" Target="/ppt/slides/slide7.xml" Id="R90a7e9dfe10d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febf26d21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eab116c4f4b30" /><Relationship Type="http://schemas.openxmlformats.org/officeDocument/2006/relationships/theme" Target="/ppt/slideMasters/theme/theme1.xml" Id="R58e8b235dda9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eab116c4f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17085ca58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aed8769a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b782273a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aae6ee3c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ddceb50b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61870a0b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0df5d568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