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d4cb02ce0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dcfa9b85749b2"/>
  </p:sldMasterIdLst>
  <p:sldIdLst>
    <p:sldId xmlns:r="http://schemas.openxmlformats.org/officeDocument/2006/relationships" id="256" r:id="R64244f4372834a5b"/>
    <p:sldId xmlns:r="http://schemas.openxmlformats.org/officeDocument/2006/relationships" id="257" r:id="Rc85d196b72454875"/>
    <p:sldId xmlns:r="http://schemas.openxmlformats.org/officeDocument/2006/relationships" id="258" r:id="Ra5edbe67b503437e"/>
    <p:sldId xmlns:r="http://schemas.openxmlformats.org/officeDocument/2006/relationships" id="259" r:id="Re0679267a10d4200"/>
    <p:sldId xmlns:r="http://schemas.openxmlformats.org/officeDocument/2006/relationships" id="260" r:id="Rce3bf70ccb544550"/>
    <p:sldId xmlns:r="http://schemas.openxmlformats.org/officeDocument/2006/relationships" id="261" r:id="Re4e6cb32628142ca"/>
    <p:sldId xmlns:r="http://schemas.openxmlformats.org/officeDocument/2006/relationships" id="262" r:id="Rbba0886e81d6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dcfa9b85749b2" /><Relationship Type="http://schemas.openxmlformats.org/officeDocument/2006/relationships/slide" Target="/ppt/slides/slide1.xml" Id="R64244f4372834a5b" /><Relationship Type="http://schemas.openxmlformats.org/officeDocument/2006/relationships/slide" Target="/ppt/slides/slide2.xml" Id="Rc85d196b72454875" /><Relationship Type="http://schemas.openxmlformats.org/officeDocument/2006/relationships/slide" Target="/ppt/slides/slide3.xml" Id="Ra5edbe67b503437e" /><Relationship Type="http://schemas.openxmlformats.org/officeDocument/2006/relationships/slide" Target="/ppt/slides/slide4.xml" Id="Re0679267a10d4200" /><Relationship Type="http://schemas.openxmlformats.org/officeDocument/2006/relationships/slide" Target="/ppt/slides/slide5.xml" Id="Rce3bf70ccb544550" /><Relationship Type="http://schemas.openxmlformats.org/officeDocument/2006/relationships/slide" Target="/ppt/slides/slide6.xml" Id="Re4e6cb32628142ca" /><Relationship Type="http://schemas.openxmlformats.org/officeDocument/2006/relationships/slide" Target="/ppt/slides/slide7.xml" Id="Rbba0886e81d6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b52dd6475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442cd5d04ef4" /><Relationship Type="http://schemas.openxmlformats.org/officeDocument/2006/relationships/theme" Target="/ppt/slideMasters/theme/theme1.xml" Id="R5e70cdcdabf8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f442cd5d0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0d6b52e6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21965426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4b24eb16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870b2315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6ebbad7b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60c52cdd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4c798142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15 277 559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−5 958 701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−20 625 171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18 264 852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83 141 570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993 768 286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BARGA AS</a:t>
            </a:r>
          </a:p>
        </p:txBody>
      </p:sp>
    </p:spTree>
  </p:cSld>
  <p:clrMapOvr>
    <a:masterClrMapping xmlns:a="http://schemas.openxmlformats.org/drawingml/2006/main"/>
  </p:clrMapOvr>
</p:sld>
</file>