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4531d5d71749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db60f7bfbc4d63"/>
  </p:sldMasterIdLst>
  <p:sldIdLst>
    <p:sldId xmlns:r="http://schemas.openxmlformats.org/officeDocument/2006/relationships" id="256" r:id="R6f027ec81e8c407d"/>
    <p:sldId xmlns:r="http://schemas.openxmlformats.org/officeDocument/2006/relationships" id="257" r:id="R7fa07fe5d4af4cdd"/>
    <p:sldId xmlns:r="http://schemas.openxmlformats.org/officeDocument/2006/relationships" id="258" r:id="R62ad3a4adbd04c41"/>
    <p:sldId xmlns:r="http://schemas.openxmlformats.org/officeDocument/2006/relationships" id="259" r:id="R231c0144144a4915"/>
    <p:sldId xmlns:r="http://schemas.openxmlformats.org/officeDocument/2006/relationships" id="260" r:id="R067dd24dff144b47"/>
    <p:sldId xmlns:r="http://schemas.openxmlformats.org/officeDocument/2006/relationships" id="261" r:id="R4c6def9a21a3446d"/>
    <p:sldId xmlns:r="http://schemas.openxmlformats.org/officeDocument/2006/relationships" id="262" r:id="Re411c6ba4b3d47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db60f7bfbc4d63" /><Relationship Type="http://schemas.openxmlformats.org/officeDocument/2006/relationships/slide" Target="/ppt/slides/slide1.xml" Id="R6f027ec81e8c407d" /><Relationship Type="http://schemas.openxmlformats.org/officeDocument/2006/relationships/slide" Target="/ppt/slides/slide2.xml" Id="R7fa07fe5d4af4cdd" /><Relationship Type="http://schemas.openxmlformats.org/officeDocument/2006/relationships/slide" Target="/ppt/slides/slide3.xml" Id="R62ad3a4adbd04c41" /><Relationship Type="http://schemas.openxmlformats.org/officeDocument/2006/relationships/slide" Target="/ppt/slides/slide4.xml" Id="R231c0144144a4915" /><Relationship Type="http://schemas.openxmlformats.org/officeDocument/2006/relationships/slide" Target="/ppt/slides/slide5.xml" Id="R067dd24dff144b47" /><Relationship Type="http://schemas.openxmlformats.org/officeDocument/2006/relationships/slide" Target="/ppt/slides/slide6.xml" Id="R4c6def9a21a3446d" /><Relationship Type="http://schemas.openxmlformats.org/officeDocument/2006/relationships/slide" Target="/ppt/slides/slide7.xml" Id="Re411c6ba4b3d47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62b510021840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40abbd91c46f4" /><Relationship Type="http://schemas.openxmlformats.org/officeDocument/2006/relationships/theme" Target="/ppt/slideMasters/theme/theme1.xml" Id="R36fc7b21ae5741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640abbd91c46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a1aec3bd346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113d022b84a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04a143a664a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4cd0252c243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a2a5a9ebb44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6a2b1733b46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ff56974be43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MERKANTIL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MERKANTIL CONSULT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16 147 343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3 757 717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2 965 857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679 623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5 767 636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MERKANTIL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12 08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post@merkantil-consult.no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www.merkantilconsult.no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993 772 151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