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238715ef6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7fe3e4a2f43e0"/>
  </p:sldMasterIdLst>
  <p:sldIdLst>
    <p:sldId xmlns:r="http://schemas.openxmlformats.org/officeDocument/2006/relationships" id="256" r:id="R413d9e5acdd94a38"/>
    <p:sldId xmlns:r="http://schemas.openxmlformats.org/officeDocument/2006/relationships" id="257" r:id="R9a29575816ed4c06"/>
    <p:sldId xmlns:r="http://schemas.openxmlformats.org/officeDocument/2006/relationships" id="258" r:id="R9d66882014674b3a"/>
    <p:sldId xmlns:r="http://schemas.openxmlformats.org/officeDocument/2006/relationships" id="259" r:id="R916970860ff846c9"/>
    <p:sldId xmlns:r="http://schemas.openxmlformats.org/officeDocument/2006/relationships" id="260" r:id="Rc648fa219601462b"/>
    <p:sldId xmlns:r="http://schemas.openxmlformats.org/officeDocument/2006/relationships" id="261" r:id="R4283933e71534e81"/>
    <p:sldId xmlns:r="http://schemas.openxmlformats.org/officeDocument/2006/relationships" id="262" r:id="R4573d800be14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7fe3e4a2f43e0" /><Relationship Type="http://schemas.openxmlformats.org/officeDocument/2006/relationships/slide" Target="/ppt/slides/slide1.xml" Id="R413d9e5acdd94a38" /><Relationship Type="http://schemas.openxmlformats.org/officeDocument/2006/relationships/slide" Target="/ppt/slides/slide2.xml" Id="R9a29575816ed4c06" /><Relationship Type="http://schemas.openxmlformats.org/officeDocument/2006/relationships/slide" Target="/ppt/slides/slide3.xml" Id="R9d66882014674b3a" /><Relationship Type="http://schemas.openxmlformats.org/officeDocument/2006/relationships/slide" Target="/ppt/slides/slide4.xml" Id="R916970860ff846c9" /><Relationship Type="http://schemas.openxmlformats.org/officeDocument/2006/relationships/slide" Target="/ppt/slides/slide5.xml" Id="Rc648fa219601462b" /><Relationship Type="http://schemas.openxmlformats.org/officeDocument/2006/relationships/slide" Target="/ppt/slides/slide6.xml" Id="R4283933e71534e81" /><Relationship Type="http://schemas.openxmlformats.org/officeDocument/2006/relationships/slide" Target="/ppt/slides/slide7.xml" Id="R4573d800be14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47ff2b62a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a9c5bec643f1" /><Relationship Type="http://schemas.openxmlformats.org/officeDocument/2006/relationships/theme" Target="/ppt/slideMasters/theme/theme1.xml" Id="R7f00ada32f98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9a9c5bec6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45d0dac6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0306d20a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96f87b6e1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e60cfbd1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fb216c22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794d791c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2903d05df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