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fae7dd3c9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e292b0d8b47b9"/>
  </p:sldMasterIdLst>
  <p:sldIdLst>
    <p:sldId xmlns:r="http://schemas.openxmlformats.org/officeDocument/2006/relationships" id="256" r:id="R9438e91318b74c10"/>
    <p:sldId xmlns:r="http://schemas.openxmlformats.org/officeDocument/2006/relationships" id="257" r:id="R02a50ab1f1ec4957"/>
    <p:sldId xmlns:r="http://schemas.openxmlformats.org/officeDocument/2006/relationships" id="258" r:id="Rb49ce2b484874d89"/>
    <p:sldId xmlns:r="http://schemas.openxmlformats.org/officeDocument/2006/relationships" id="259" r:id="Ra1a1adb235f248f5"/>
    <p:sldId xmlns:r="http://schemas.openxmlformats.org/officeDocument/2006/relationships" id="260" r:id="Re98cc4a2fc484a84"/>
    <p:sldId xmlns:r="http://schemas.openxmlformats.org/officeDocument/2006/relationships" id="261" r:id="Rf156c2b601fe4fdd"/>
    <p:sldId xmlns:r="http://schemas.openxmlformats.org/officeDocument/2006/relationships" id="262" r:id="R4d2f1ce79b2b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e292b0d8b47b9" /><Relationship Type="http://schemas.openxmlformats.org/officeDocument/2006/relationships/slide" Target="/ppt/slides/slide1.xml" Id="R9438e91318b74c10" /><Relationship Type="http://schemas.openxmlformats.org/officeDocument/2006/relationships/slide" Target="/ppt/slides/slide2.xml" Id="R02a50ab1f1ec4957" /><Relationship Type="http://schemas.openxmlformats.org/officeDocument/2006/relationships/slide" Target="/ppt/slides/slide3.xml" Id="Rb49ce2b484874d89" /><Relationship Type="http://schemas.openxmlformats.org/officeDocument/2006/relationships/slide" Target="/ppt/slides/slide4.xml" Id="Ra1a1adb235f248f5" /><Relationship Type="http://schemas.openxmlformats.org/officeDocument/2006/relationships/slide" Target="/ppt/slides/slide5.xml" Id="Re98cc4a2fc484a84" /><Relationship Type="http://schemas.openxmlformats.org/officeDocument/2006/relationships/slide" Target="/ppt/slides/slide6.xml" Id="Rf156c2b601fe4fdd" /><Relationship Type="http://schemas.openxmlformats.org/officeDocument/2006/relationships/slide" Target="/ppt/slides/slide7.xml" Id="R4d2f1ce79b2b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f4dcc9800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ae5c6a0141f7" /><Relationship Type="http://schemas.openxmlformats.org/officeDocument/2006/relationships/theme" Target="/ppt/slideMasters/theme/theme1.xml" Id="R9dab2e5d05b3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6ae5c6a01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dd7112f4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a84c2da1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6fbe023b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14ac6126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56d99f61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29fd0cf1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9cef000e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JOHAN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25 760 047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KYLSTAD ERIK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erik.kylstad@alfaregn.no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993 866 660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