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08763b466a41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d12cbeb5ef4f1f"/>
  </p:sldMasterIdLst>
  <p:sldIdLst>
    <p:sldId xmlns:r="http://schemas.openxmlformats.org/officeDocument/2006/relationships" id="256" r:id="Rea887bd2160947ee"/>
    <p:sldId xmlns:r="http://schemas.openxmlformats.org/officeDocument/2006/relationships" id="257" r:id="Rba5672f42ed0443f"/>
    <p:sldId xmlns:r="http://schemas.openxmlformats.org/officeDocument/2006/relationships" id="258" r:id="Rc151f6963ef74a2f"/>
    <p:sldId xmlns:r="http://schemas.openxmlformats.org/officeDocument/2006/relationships" id="259" r:id="R402c15c6be5a4918"/>
    <p:sldId xmlns:r="http://schemas.openxmlformats.org/officeDocument/2006/relationships" id="260" r:id="R234e81fbddcf4cb5"/>
    <p:sldId xmlns:r="http://schemas.openxmlformats.org/officeDocument/2006/relationships" id="261" r:id="R3ae31b61019f447d"/>
    <p:sldId xmlns:r="http://schemas.openxmlformats.org/officeDocument/2006/relationships" id="262" r:id="Rd43d17e99e4041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d12cbeb5ef4f1f" /><Relationship Type="http://schemas.openxmlformats.org/officeDocument/2006/relationships/slide" Target="/ppt/slides/slide1.xml" Id="Rea887bd2160947ee" /><Relationship Type="http://schemas.openxmlformats.org/officeDocument/2006/relationships/slide" Target="/ppt/slides/slide2.xml" Id="Rba5672f42ed0443f" /><Relationship Type="http://schemas.openxmlformats.org/officeDocument/2006/relationships/slide" Target="/ppt/slides/slide3.xml" Id="Rc151f6963ef74a2f" /><Relationship Type="http://schemas.openxmlformats.org/officeDocument/2006/relationships/slide" Target="/ppt/slides/slide4.xml" Id="R402c15c6be5a4918" /><Relationship Type="http://schemas.openxmlformats.org/officeDocument/2006/relationships/slide" Target="/ppt/slides/slide5.xml" Id="R234e81fbddcf4cb5" /><Relationship Type="http://schemas.openxmlformats.org/officeDocument/2006/relationships/slide" Target="/ppt/slides/slide6.xml" Id="R3ae31b61019f447d" /><Relationship Type="http://schemas.openxmlformats.org/officeDocument/2006/relationships/slide" Target="/ppt/slides/slide7.xml" Id="Rd43d17e99e4041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4f8173379849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03a1f65454b6c" /><Relationship Type="http://schemas.openxmlformats.org/officeDocument/2006/relationships/theme" Target="/ppt/slideMasters/theme/theme1.xml" Id="Rd59e4ab557f941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703a1f65454b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1b7d1bc8343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23ece70c064c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3c92e0aea44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577eb6f9b41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d4b652b9343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2e4ab6ede47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495965b3f43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RUGTVEDT DAGLIGVARE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RUGTVEDT DAGLIGVARE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RUGTVEDT DAGLIGVARE AS ble etablert [år] og holder til i Stathelle.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RUGTVEDT DAGLIGVARE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RUGTVEDT DAGLIGVARE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RUGTVEDT DAGLIGVARE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90 490 040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5 999 350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4 444 421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8 211 059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24 246 451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RUGTVEDT DAGLIGVARE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KJELL RUGTVEDT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RUNAR RUGTVEDT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TONNY HOLDING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RUGTVEDT DAGLIGVARE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Europaveien 139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3962 Stathelle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spar.rugtvedt@ngbutikk.net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993 879 762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RUGTVEDT DAGLIGVARE AS</a:t>
            </a:r>
          </a:p>
        </p:txBody>
      </p:sp>
    </p:spTree>
  </p:cSld>
  <p:clrMapOvr>
    <a:masterClrMapping xmlns:a="http://schemas.openxmlformats.org/drawingml/2006/main"/>
  </p:clrMapOvr>
</p:sld>
</file>