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fecea874f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3f7645cb045b1"/>
  </p:sldMasterIdLst>
  <p:sldIdLst>
    <p:sldId xmlns:r="http://schemas.openxmlformats.org/officeDocument/2006/relationships" id="256" r:id="R462b774b23de45e2"/>
    <p:sldId xmlns:r="http://schemas.openxmlformats.org/officeDocument/2006/relationships" id="257" r:id="Rd9e98ed2b10b46e9"/>
    <p:sldId xmlns:r="http://schemas.openxmlformats.org/officeDocument/2006/relationships" id="258" r:id="Rf385d562e5b44b60"/>
    <p:sldId xmlns:r="http://schemas.openxmlformats.org/officeDocument/2006/relationships" id="259" r:id="Ra806c0ad98494777"/>
    <p:sldId xmlns:r="http://schemas.openxmlformats.org/officeDocument/2006/relationships" id="260" r:id="R038e1d9d96ee4214"/>
    <p:sldId xmlns:r="http://schemas.openxmlformats.org/officeDocument/2006/relationships" id="261" r:id="R98e85912f4fa4021"/>
    <p:sldId xmlns:r="http://schemas.openxmlformats.org/officeDocument/2006/relationships" id="262" r:id="R596b6e8b2bf0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3f7645cb045b1" /><Relationship Type="http://schemas.openxmlformats.org/officeDocument/2006/relationships/slide" Target="/ppt/slides/slide1.xml" Id="R462b774b23de45e2" /><Relationship Type="http://schemas.openxmlformats.org/officeDocument/2006/relationships/slide" Target="/ppt/slides/slide2.xml" Id="Rd9e98ed2b10b46e9" /><Relationship Type="http://schemas.openxmlformats.org/officeDocument/2006/relationships/slide" Target="/ppt/slides/slide3.xml" Id="Rf385d562e5b44b60" /><Relationship Type="http://schemas.openxmlformats.org/officeDocument/2006/relationships/slide" Target="/ppt/slides/slide4.xml" Id="Ra806c0ad98494777" /><Relationship Type="http://schemas.openxmlformats.org/officeDocument/2006/relationships/slide" Target="/ppt/slides/slide5.xml" Id="R038e1d9d96ee4214" /><Relationship Type="http://schemas.openxmlformats.org/officeDocument/2006/relationships/slide" Target="/ppt/slides/slide6.xml" Id="R98e85912f4fa4021" /><Relationship Type="http://schemas.openxmlformats.org/officeDocument/2006/relationships/slide" Target="/ppt/slides/slide7.xml" Id="R596b6e8b2bf0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fe75f78fd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33ae65584b34" /><Relationship Type="http://schemas.openxmlformats.org/officeDocument/2006/relationships/theme" Target="/ppt/slideMasters/theme/theme1.xml" Id="R1ea676661480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533ae6558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9f8d152b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f6358387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d5f6e0cf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09ce436d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508ab0fc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6c569585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48deb6f7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HOLDING AS ble etablert [år] og holder til i 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5 998 908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ARNE RØNNINGEN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RØNNINGEN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2460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joker.osen@ngbutikk.net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993 901 458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HOLDING AS</a:t>
            </a:r>
          </a:p>
        </p:txBody>
      </p:sp>
    </p:spTree>
  </p:cSld>
  <p:clrMapOvr>
    <a:masterClrMapping xmlns:a="http://schemas.openxmlformats.org/drawingml/2006/main"/>
  </p:clrMapOvr>
</p:sld>
</file>