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172d9d415e41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36671208574d28"/>
  </p:sldMasterIdLst>
  <p:sldIdLst>
    <p:sldId xmlns:r="http://schemas.openxmlformats.org/officeDocument/2006/relationships" id="256" r:id="Rd68bcec292be47ef"/>
    <p:sldId xmlns:r="http://schemas.openxmlformats.org/officeDocument/2006/relationships" id="257" r:id="R0a00fb22fb4f4975"/>
    <p:sldId xmlns:r="http://schemas.openxmlformats.org/officeDocument/2006/relationships" id="258" r:id="R365926aaf35a44b0"/>
    <p:sldId xmlns:r="http://schemas.openxmlformats.org/officeDocument/2006/relationships" id="259" r:id="R720d65f8a23244af"/>
    <p:sldId xmlns:r="http://schemas.openxmlformats.org/officeDocument/2006/relationships" id="260" r:id="Rd18204c688b84e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6671208574d28" /><Relationship Type="http://schemas.openxmlformats.org/officeDocument/2006/relationships/slide" Target="/ppt/slides/slide1.xml" Id="Rd68bcec292be47ef" /><Relationship Type="http://schemas.openxmlformats.org/officeDocument/2006/relationships/slide" Target="/ppt/slides/slide2.xml" Id="R0a00fb22fb4f4975" /><Relationship Type="http://schemas.openxmlformats.org/officeDocument/2006/relationships/slide" Target="/ppt/slides/slide3.xml" Id="R365926aaf35a44b0" /><Relationship Type="http://schemas.openxmlformats.org/officeDocument/2006/relationships/slide" Target="/ppt/slides/slide4.xml" Id="R720d65f8a23244af" /><Relationship Type="http://schemas.openxmlformats.org/officeDocument/2006/relationships/slide" Target="/ppt/slides/slide5.xml" Id="Rd18204c688b84e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a8551f830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cd5e89f7a4fff" /><Relationship Type="http://schemas.openxmlformats.org/officeDocument/2006/relationships/theme" Target="/ppt/slideMasters/theme/theme1.xml" Id="R1ddd428fd0d94c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0cd5e89f7a4f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3f5f01c6a4b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6a858f53145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30dcbba5145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99459867c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01e6a67f144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BERGEN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BERGEN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Håsteins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39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koehne@online.no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993 902 578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