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5c4ac26c2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2c56476144441"/>
  </p:sldMasterIdLst>
  <p:sldIdLst>
    <p:sldId xmlns:r="http://schemas.openxmlformats.org/officeDocument/2006/relationships" id="256" r:id="R7a0c1e7b7eb841db"/>
    <p:sldId xmlns:r="http://schemas.openxmlformats.org/officeDocument/2006/relationships" id="257" r:id="R682ada6b72d847df"/>
    <p:sldId xmlns:r="http://schemas.openxmlformats.org/officeDocument/2006/relationships" id="258" r:id="R0fa046d9426947a4"/>
    <p:sldId xmlns:r="http://schemas.openxmlformats.org/officeDocument/2006/relationships" id="259" r:id="R21e1eae5143c483d"/>
    <p:sldId xmlns:r="http://schemas.openxmlformats.org/officeDocument/2006/relationships" id="260" r:id="Rcfde536eaef9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2c56476144441" /><Relationship Type="http://schemas.openxmlformats.org/officeDocument/2006/relationships/slide" Target="/ppt/slides/slide1.xml" Id="R7a0c1e7b7eb841db" /><Relationship Type="http://schemas.openxmlformats.org/officeDocument/2006/relationships/slide" Target="/ppt/slides/slide2.xml" Id="R682ada6b72d847df" /><Relationship Type="http://schemas.openxmlformats.org/officeDocument/2006/relationships/slide" Target="/ppt/slides/slide3.xml" Id="R0fa046d9426947a4" /><Relationship Type="http://schemas.openxmlformats.org/officeDocument/2006/relationships/slide" Target="/ppt/slides/slide4.xml" Id="R21e1eae5143c483d" /><Relationship Type="http://schemas.openxmlformats.org/officeDocument/2006/relationships/slide" Target="/ppt/slides/slide5.xml" Id="Rcfde536eaef9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3bcd35964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1240707494abe" /><Relationship Type="http://schemas.openxmlformats.org/officeDocument/2006/relationships/theme" Target="/ppt/slideMasters/theme/theme1.xml" Id="Rd07c8a60d588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124070749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400e622f2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217a4cf43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31206068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67ad80415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69459fc1c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MIDT-NORGE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MIDT-NORGE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Per-Arne Lillebø, Bjørndalvegen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per.arne.lillebo@tussa.com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