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92cb342a749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0f40f9e6640d8"/>
  </p:sldMasterIdLst>
  <p:sldIdLst>
    <p:sldId xmlns:r="http://schemas.openxmlformats.org/officeDocument/2006/relationships" id="256" r:id="R35bfa9a32fd548d3"/>
    <p:sldId xmlns:r="http://schemas.openxmlformats.org/officeDocument/2006/relationships" id="257" r:id="Rd7eb0fd0982b4be7"/>
    <p:sldId xmlns:r="http://schemas.openxmlformats.org/officeDocument/2006/relationships" id="258" r:id="Re52c2efeec094a45"/>
    <p:sldId xmlns:r="http://schemas.openxmlformats.org/officeDocument/2006/relationships" id="259" r:id="R77731d210f2f4d87"/>
    <p:sldId xmlns:r="http://schemas.openxmlformats.org/officeDocument/2006/relationships" id="260" r:id="R5d2c09a646734d7a"/>
    <p:sldId xmlns:r="http://schemas.openxmlformats.org/officeDocument/2006/relationships" id="261" r:id="R8cc55dcb77fe4d11"/>
    <p:sldId xmlns:r="http://schemas.openxmlformats.org/officeDocument/2006/relationships" id="262" r:id="R46d4164ba79748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0f40f9e6640d8" /><Relationship Type="http://schemas.openxmlformats.org/officeDocument/2006/relationships/slide" Target="/ppt/slides/slide1.xml" Id="R35bfa9a32fd548d3" /><Relationship Type="http://schemas.openxmlformats.org/officeDocument/2006/relationships/slide" Target="/ppt/slides/slide2.xml" Id="Rd7eb0fd0982b4be7" /><Relationship Type="http://schemas.openxmlformats.org/officeDocument/2006/relationships/slide" Target="/ppt/slides/slide3.xml" Id="Re52c2efeec094a45" /><Relationship Type="http://schemas.openxmlformats.org/officeDocument/2006/relationships/slide" Target="/ppt/slides/slide4.xml" Id="R77731d210f2f4d87" /><Relationship Type="http://schemas.openxmlformats.org/officeDocument/2006/relationships/slide" Target="/ppt/slides/slide5.xml" Id="R5d2c09a646734d7a" /><Relationship Type="http://schemas.openxmlformats.org/officeDocument/2006/relationships/slide" Target="/ppt/slides/slide6.xml" Id="R8cc55dcb77fe4d11" /><Relationship Type="http://schemas.openxmlformats.org/officeDocument/2006/relationships/slide" Target="/ppt/slides/slide7.xml" Id="R46d4164ba79748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f1687ec997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fa3eb95824f11" /><Relationship Type="http://schemas.openxmlformats.org/officeDocument/2006/relationships/theme" Target="/ppt/slideMasters/theme/theme1.xml" Id="R3b8181db43d6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1fa3eb95824f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8264465ee49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e4d654d2434c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8a0246635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73c93223c40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b68e6ec73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bf2bbf2c346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4b9751fca843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USTETIND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USTETIND HOLDING AS ble etablert [år] og holder til i Ustaoset.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828 993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842 561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4 123 696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4 139 243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SKOGEN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IVAR HALLINGSTAD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3593 Ustaoset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993 909 645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USTETIND HOLDING AS</a:t>
            </a:r>
          </a:p>
        </p:txBody>
      </p:sp>
    </p:spTree>
  </p:cSld>
  <p:clrMapOvr>
    <a:masterClrMapping xmlns:a="http://schemas.openxmlformats.org/drawingml/2006/main"/>
  </p:clrMapOvr>
</p:sld>
</file>