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75862f14884b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8a2fea3cd74791"/>
  </p:sldMasterIdLst>
  <p:sldIdLst>
    <p:sldId xmlns:r="http://schemas.openxmlformats.org/officeDocument/2006/relationships" id="256" r:id="R895482f3fc4c4d09"/>
    <p:sldId xmlns:r="http://schemas.openxmlformats.org/officeDocument/2006/relationships" id="257" r:id="R39634d10a0ac47a9"/>
    <p:sldId xmlns:r="http://schemas.openxmlformats.org/officeDocument/2006/relationships" id="258" r:id="R18320078c33147a8"/>
    <p:sldId xmlns:r="http://schemas.openxmlformats.org/officeDocument/2006/relationships" id="259" r:id="Rd20bf6b6a359413e"/>
    <p:sldId xmlns:r="http://schemas.openxmlformats.org/officeDocument/2006/relationships" id="260" r:id="R3b95a3a2fbca4329"/>
    <p:sldId xmlns:r="http://schemas.openxmlformats.org/officeDocument/2006/relationships" id="261" r:id="R61f929e98b8e4e7f"/>
    <p:sldId xmlns:r="http://schemas.openxmlformats.org/officeDocument/2006/relationships" id="262" r:id="Ra70e324b624344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8a2fea3cd74791" /><Relationship Type="http://schemas.openxmlformats.org/officeDocument/2006/relationships/slide" Target="/ppt/slides/slide1.xml" Id="R895482f3fc4c4d09" /><Relationship Type="http://schemas.openxmlformats.org/officeDocument/2006/relationships/slide" Target="/ppt/slides/slide2.xml" Id="R39634d10a0ac47a9" /><Relationship Type="http://schemas.openxmlformats.org/officeDocument/2006/relationships/slide" Target="/ppt/slides/slide3.xml" Id="R18320078c33147a8" /><Relationship Type="http://schemas.openxmlformats.org/officeDocument/2006/relationships/slide" Target="/ppt/slides/slide4.xml" Id="Rd20bf6b6a359413e" /><Relationship Type="http://schemas.openxmlformats.org/officeDocument/2006/relationships/slide" Target="/ppt/slides/slide5.xml" Id="R3b95a3a2fbca4329" /><Relationship Type="http://schemas.openxmlformats.org/officeDocument/2006/relationships/slide" Target="/ppt/slides/slide6.xml" Id="R61f929e98b8e4e7f" /><Relationship Type="http://schemas.openxmlformats.org/officeDocument/2006/relationships/slide" Target="/ppt/slides/slide7.xml" Id="Ra70e324b624344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9877adc3f949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6f91895ef4d44" /><Relationship Type="http://schemas.openxmlformats.org/officeDocument/2006/relationships/theme" Target="/ppt/slideMasters/theme/theme1.xml" Id="R4aba84c577b04a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e6f91895ef4d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b0c640e2849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c00ec11414e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9001aa7d94f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4fadf18ec41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ddde2b62b48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54c3ef76d40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357fb773545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JNS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JNS HOLDING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323 272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323 272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JORUNN SAGHAUG SELJESKOG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v/Jorunn Seljeskog, Otervegen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4103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nse@lyse.net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993 971 626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JNS HOLDING AS</a:t>
            </a:r>
          </a:p>
        </p:txBody>
      </p:sp>
    </p:spTree>
  </p:cSld>
  <p:clrMapOvr>
    <a:masterClrMapping xmlns:a="http://schemas.openxmlformats.org/drawingml/2006/main"/>
  </p:clrMapOvr>
</p:sld>
</file>