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90f5dc548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7d3413b834ad9"/>
  </p:sldMasterIdLst>
  <p:sldIdLst>
    <p:sldId xmlns:r="http://schemas.openxmlformats.org/officeDocument/2006/relationships" id="256" r:id="R394cf4820e724731"/>
    <p:sldId xmlns:r="http://schemas.openxmlformats.org/officeDocument/2006/relationships" id="257" r:id="R210c93afb7704b4e"/>
    <p:sldId xmlns:r="http://schemas.openxmlformats.org/officeDocument/2006/relationships" id="258" r:id="R1b636c76a43647da"/>
    <p:sldId xmlns:r="http://schemas.openxmlformats.org/officeDocument/2006/relationships" id="259" r:id="R7c22c6e3358a4cfd"/>
    <p:sldId xmlns:r="http://schemas.openxmlformats.org/officeDocument/2006/relationships" id="260" r:id="Rf6e90d66f9ff4cdc"/>
    <p:sldId xmlns:r="http://schemas.openxmlformats.org/officeDocument/2006/relationships" id="261" r:id="R15c23f6276dd4916"/>
    <p:sldId xmlns:r="http://schemas.openxmlformats.org/officeDocument/2006/relationships" id="262" r:id="Rb64b8c46a075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7d3413b834ad9" /><Relationship Type="http://schemas.openxmlformats.org/officeDocument/2006/relationships/slide" Target="/ppt/slides/slide1.xml" Id="R394cf4820e724731" /><Relationship Type="http://schemas.openxmlformats.org/officeDocument/2006/relationships/slide" Target="/ppt/slides/slide2.xml" Id="R210c93afb7704b4e" /><Relationship Type="http://schemas.openxmlformats.org/officeDocument/2006/relationships/slide" Target="/ppt/slides/slide3.xml" Id="R1b636c76a43647da" /><Relationship Type="http://schemas.openxmlformats.org/officeDocument/2006/relationships/slide" Target="/ppt/slides/slide4.xml" Id="R7c22c6e3358a4cfd" /><Relationship Type="http://schemas.openxmlformats.org/officeDocument/2006/relationships/slide" Target="/ppt/slides/slide5.xml" Id="Rf6e90d66f9ff4cdc" /><Relationship Type="http://schemas.openxmlformats.org/officeDocument/2006/relationships/slide" Target="/ppt/slides/slide6.xml" Id="R15c23f6276dd4916" /><Relationship Type="http://schemas.openxmlformats.org/officeDocument/2006/relationships/slide" Target="/ppt/slides/slide7.xml" Id="Rb64b8c46a075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2cd02c874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02fb547ec46a5" /><Relationship Type="http://schemas.openxmlformats.org/officeDocument/2006/relationships/theme" Target="/ppt/slideMasters/theme/theme1.xml" Id="R497aafe6e797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702fb547ec46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f069084643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d0c751328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2ed67f925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953e64bfa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60052765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0ccb1689243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092ee1e2844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ble etablert [år] og holder til i Kurland.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11 808 142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14 823 296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RUGTVEDT MORTEN ROGNSTAD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Rugtvedt, Kurlandsåsen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1479 Kurland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morten@myrdahl-sveen.no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993 971 715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