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0e0eb9499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fea1e08414c76"/>
  </p:sldMasterIdLst>
  <p:sldIdLst>
    <p:sldId xmlns:r="http://schemas.openxmlformats.org/officeDocument/2006/relationships" id="256" r:id="R93f072730ae14dff"/>
    <p:sldId xmlns:r="http://schemas.openxmlformats.org/officeDocument/2006/relationships" id="257" r:id="R73d0cb224c7d4d69"/>
    <p:sldId xmlns:r="http://schemas.openxmlformats.org/officeDocument/2006/relationships" id="258" r:id="Rc5da5a20b4d3473a"/>
    <p:sldId xmlns:r="http://schemas.openxmlformats.org/officeDocument/2006/relationships" id="259" r:id="R66bba580d46d494e"/>
    <p:sldId xmlns:r="http://schemas.openxmlformats.org/officeDocument/2006/relationships" id="260" r:id="Rc4ce1cb4a9334c48"/>
    <p:sldId xmlns:r="http://schemas.openxmlformats.org/officeDocument/2006/relationships" id="261" r:id="Re69e4bdd06eb43db"/>
    <p:sldId xmlns:r="http://schemas.openxmlformats.org/officeDocument/2006/relationships" id="262" r:id="R26bcb8c3c989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fea1e08414c76" /><Relationship Type="http://schemas.openxmlformats.org/officeDocument/2006/relationships/slide" Target="/ppt/slides/slide1.xml" Id="R93f072730ae14dff" /><Relationship Type="http://schemas.openxmlformats.org/officeDocument/2006/relationships/slide" Target="/ppt/slides/slide2.xml" Id="R73d0cb224c7d4d69" /><Relationship Type="http://schemas.openxmlformats.org/officeDocument/2006/relationships/slide" Target="/ppt/slides/slide3.xml" Id="Rc5da5a20b4d3473a" /><Relationship Type="http://schemas.openxmlformats.org/officeDocument/2006/relationships/slide" Target="/ppt/slides/slide4.xml" Id="R66bba580d46d494e" /><Relationship Type="http://schemas.openxmlformats.org/officeDocument/2006/relationships/slide" Target="/ppt/slides/slide5.xml" Id="Rc4ce1cb4a9334c48" /><Relationship Type="http://schemas.openxmlformats.org/officeDocument/2006/relationships/slide" Target="/ppt/slides/slide6.xml" Id="Re69e4bdd06eb43db" /><Relationship Type="http://schemas.openxmlformats.org/officeDocument/2006/relationships/slide" Target="/ppt/slides/slide7.xml" Id="R26bcb8c3c989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9075b2b93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1690291eb4479" /><Relationship Type="http://schemas.openxmlformats.org/officeDocument/2006/relationships/theme" Target="/ppt/slideMasters/theme/theme1.xml" Id="R00b7ee3d76b2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1690291eb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85292c394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ebd9902f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d3d8ee7a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8fd19560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18489c7a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b2be3ffa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a281a081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DAHLE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LOHNE WALDEMARSEN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 HOLTE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HVALVIK RØNNINGEN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JARLE RØNNINGEN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KARIN DAHLE JENSEN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