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16b6507bf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121a8822f44304"/>
  </p:sldMasterIdLst>
  <p:sldIdLst>
    <p:sldId xmlns:r="http://schemas.openxmlformats.org/officeDocument/2006/relationships" id="256" r:id="R385211a22eee499d"/>
    <p:sldId xmlns:r="http://schemas.openxmlformats.org/officeDocument/2006/relationships" id="257" r:id="Rc6f3a60d389247a5"/>
    <p:sldId xmlns:r="http://schemas.openxmlformats.org/officeDocument/2006/relationships" id="258" r:id="Rd7a85eaed1484abc"/>
    <p:sldId xmlns:r="http://schemas.openxmlformats.org/officeDocument/2006/relationships" id="259" r:id="R5a781224fd4a4b34"/>
    <p:sldId xmlns:r="http://schemas.openxmlformats.org/officeDocument/2006/relationships" id="260" r:id="Raa8b0afcd7cc44b0"/>
    <p:sldId xmlns:r="http://schemas.openxmlformats.org/officeDocument/2006/relationships" id="261" r:id="R515a968c87854ef1"/>
    <p:sldId xmlns:r="http://schemas.openxmlformats.org/officeDocument/2006/relationships" id="262" r:id="R0933e020e94a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21a8822f44304" /><Relationship Type="http://schemas.openxmlformats.org/officeDocument/2006/relationships/slide" Target="/ppt/slides/slide1.xml" Id="R385211a22eee499d" /><Relationship Type="http://schemas.openxmlformats.org/officeDocument/2006/relationships/slide" Target="/ppt/slides/slide2.xml" Id="Rc6f3a60d389247a5" /><Relationship Type="http://schemas.openxmlformats.org/officeDocument/2006/relationships/slide" Target="/ppt/slides/slide3.xml" Id="Rd7a85eaed1484abc" /><Relationship Type="http://schemas.openxmlformats.org/officeDocument/2006/relationships/slide" Target="/ppt/slides/slide4.xml" Id="R5a781224fd4a4b34" /><Relationship Type="http://schemas.openxmlformats.org/officeDocument/2006/relationships/slide" Target="/ppt/slides/slide5.xml" Id="Raa8b0afcd7cc44b0" /><Relationship Type="http://schemas.openxmlformats.org/officeDocument/2006/relationships/slide" Target="/ppt/slides/slide6.xml" Id="R515a968c87854ef1" /><Relationship Type="http://schemas.openxmlformats.org/officeDocument/2006/relationships/slide" Target="/ppt/slides/slide7.xml" Id="R0933e020e94a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52e3d63be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1a25545f6432d" /><Relationship Type="http://schemas.openxmlformats.org/officeDocument/2006/relationships/theme" Target="/ppt/slideMasters/theme/theme1.xml" Id="R302e7781a002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1a25545f6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0ba63ed9a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258d66186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6e088557c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10ff1c601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ec0950fb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77f17e30443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b26d33d8240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15 505 387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20 029 037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GJORDING PAUL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994 037 900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