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92784b5f8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9ee1ca1764265"/>
  </p:sldMasterIdLst>
  <p:sldIdLst>
    <p:sldId xmlns:r="http://schemas.openxmlformats.org/officeDocument/2006/relationships" id="256" r:id="R89ac31efe55041e9"/>
    <p:sldId xmlns:r="http://schemas.openxmlformats.org/officeDocument/2006/relationships" id="257" r:id="R04a1e8cbf51446f9"/>
    <p:sldId xmlns:r="http://schemas.openxmlformats.org/officeDocument/2006/relationships" id="258" r:id="Rc2442867ecac44ac"/>
    <p:sldId xmlns:r="http://schemas.openxmlformats.org/officeDocument/2006/relationships" id="259" r:id="Rf662bc8b23ee4fa8"/>
    <p:sldId xmlns:r="http://schemas.openxmlformats.org/officeDocument/2006/relationships" id="260" r:id="R4d1b14ed20f3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9ee1ca1764265" /><Relationship Type="http://schemas.openxmlformats.org/officeDocument/2006/relationships/slide" Target="/ppt/slides/slide1.xml" Id="R89ac31efe55041e9" /><Relationship Type="http://schemas.openxmlformats.org/officeDocument/2006/relationships/slide" Target="/ppt/slides/slide2.xml" Id="R04a1e8cbf51446f9" /><Relationship Type="http://schemas.openxmlformats.org/officeDocument/2006/relationships/slide" Target="/ppt/slides/slide3.xml" Id="Rc2442867ecac44ac" /><Relationship Type="http://schemas.openxmlformats.org/officeDocument/2006/relationships/slide" Target="/ppt/slides/slide4.xml" Id="Rf662bc8b23ee4fa8" /><Relationship Type="http://schemas.openxmlformats.org/officeDocument/2006/relationships/slide" Target="/ppt/slides/slide5.xml" Id="R4d1b14ed20f3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828d1d952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e2d4e0eec4d09" /><Relationship Type="http://schemas.openxmlformats.org/officeDocument/2006/relationships/theme" Target="/ppt/slideMasters/theme/theme1.xml" Id="R22926eaa3e35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e2d4e0eec4d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708eb2afd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0598e8d3f4b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9f8ec6c2d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da819c8f7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31e3eb9d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TROMSØ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TROMSØ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Finnhvalvegen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9100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