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3d85c9f88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61de2bf57475c"/>
  </p:sldMasterIdLst>
  <p:sldIdLst>
    <p:sldId xmlns:r="http://schemas.openxmlformats.org/officeDocument/2006/relationships" id="256" r:id="R58b51a413e184f8b"/>
    <p:sldId xmlns:r="http://schemas.openxmlformats.org/officeDocument/2006/relationships" id="257" r:id="Rd57959722bbc46c1"/>
    <p:sldId xmlns:r="http://schemas.openxmlformats.org/officeDocument/2006/relationships" id="258" r:id="Rea10602d04394fae"/>
    <p:sldId xmlns:r="http://schemas.openxmlformats.org/officeDocument/2006/relationships" id="259" r:id="R36bc33631b904f2c"/>
    <p:sldId xmlns:r="http://schemas.openxmlformats.org/officeDocument/2006/relationships" id="260" r:id="Rf7eb83ec3f534899"/>
    <p:sldId xmlns:r="http://schemas.openxmlformats.org/officeDocument/2006/relationships" id="261" r:id="R12e1c78c0e074821"/>
    <p:sldId xmlns:r="http://schemas.openxmlformats.org/officeDocument/2006/relationships" id="262" r:id="R6f23aa5c298e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61de2bf57475c" /><Relationship Type="http://schemas.openxmlformats.org/officeDocument/2006/relationships/slide" Target="/ppt/slides/slide1.xml" Id="R58b51a413e184f8b" /><Relationship Type="http://schemas.openxmlformats.org/officeDocument/2006/relationships/slide" Target="/ppt/slides/slide2.xml" Id="Rd57959722bbc46c1" /><Relationship Type="http://schemas.openxmlformats.org/officeDocument/2006/relationships/slide" Target="/ppt/slides/slide3.xml" Id="Rea10602d04394fae" /><Relationship Type="http://schemas.openxmlformats.org/officeDocument/2006/relationships/slide" Target="/ppt/slides/slide4.xml" Id="R36bc33631b904f2c" /><Relationship Type="http://schemas.openxmlformats.org/officeDocument/2006/relationships/slide" Target="/ppt/slides/slide5.xml" Id="Rf7eb83ec3f534899" /><Relationship Type="http://schemas.openxmlformats.org/officeDocument/2006/relationships/slide" Target="/ppt/slides/slide6.xml" Id="R12e1c78c0e074821" /><Relationship Type="http://schemas.openxmlformats.org/officeDocument/2006/relationships/slide" Target="/ppt/slides/slide7.xml" Id="R6f23aa5c298e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5d378e776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a1293c084e8e" /><Relationship Type="http://schemas.openxmlformats.org/officeDocument/2006/relationships/theme" Target="/ppt/slideMasters/theme/theme1.xml" Id="R265840cdeb23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7a1293c08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c7e35f840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bf408c2f5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4f9a87c88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d2159aabe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44ba0a093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568627bf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a82b0387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27 179 211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 FRITZ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994 060 686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