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84d097c9a648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8ad3d28f894fe8"/>
  </p:sldMasterIdLst>
  <p:sldIdLst>
    <p:sldId xmlns:r="http://schemas.openxmlformats.org/officeDocument/2006/relationships" id="256" r:id="R33f7a3b7d5074d09"/>
    <p:sldId xmlns:r="http://schemas.openxmlformats.org/officeDocument/2006/relationships" id="257" r:id="R4c0d019882d24b5b"/>
    <p:sldId xmlns:r="http://schemas.openxmlformats.org/officeDocument/2006/relationships" id="258" r:id="R71920646446c41cc"/>
    <p:sldId xmlns:r="http://schemas.openxmlformats.org/officeDocument/2006/relationships" id="259" r:id="R1acba5be24c44e8f"/>
    <p:sldId xmlns:r="http://schemas.openxmlformats.org/officeDocument/2006/relationships" id="260" r:id="R256b0e9cfe9c47b9"/>
    <p:sldId xmlns:r="http://schemas.openxmlformats.org/officeDocument/2006/relationships" id="261" r:id="R16753742c77b4e42"/>
    <p:sldId xmlns:r="http://schemas.openxmlformats.org/officeDocument/2006/relationships" id="262" r:id="Rc83e19f6296946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8ad3d28f894fe8" /><Relationship Type="http://schemas.openxmlformats.org/officeDocument/2006/relationships/slide" Target="/ppt/slides/slide1.xml" Id="R33f7a3b7d5074d09" /><Relationship Type="http://schemas.openxmlformats.org/officeDocument/2006/relationships/slide" Target="/ppt/slides/slide2.xml" Id="R4c0d019882d24b5b" /><Relationship Type="http://schemas.openxmlformats.org/officeDocument/2006/relationships/slide" Target="/ppt/slides/slide3.xml" Id="R71920646446c41cc" /><Relationship Type="http://schemas.openxmlformats.org/officeDocument/2006/relationships/slide" Target="/ppt/slides/slide4.xml" Id="R1acba5be24c44e8f" /><Relationship Type="http://schemas.openxmlformats.org/officeDocument/2006/relationships/slide" Target="/ppt/slides/slide5.xml" Id="R256b0e9cfe9c47b9" /><Relationship Type="http://schemas.openxmlformats.org/officeDocument/2006/relationships/slide" Target="/ppt/slides/slide6.xml" Id="R16753742c77b4e42" /><Relationship Type="http://schemas.openxmlformats.org/officeDocument/2006/relationships/slide" Target="/ppt/slides/slide7.xml" Id="Rc83e19f6296946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d2498f39ea42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37bdcb0764e9b" /><Relationship Type="http://schemas.openxmlformats.org/officeDocument/2006/relationships/theme" Target="/ppt/slideMasters/theme/theme1.xml" Id="Rbf7b5333490a4e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d37bdcb0764e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d1e79357346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f9df67cb049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28d07642440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1f0c1236347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d6000a5db47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ebebe61b740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530423d0447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TJS INVEST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−7 683 604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4 859 658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299 415 995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300 845 654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SØLAND TORSTEIN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Torstein Søland, Åsveien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994 191 357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TJS INVEST AS</a:t>
            </a:r>
          </a:p>
        </p:txBody>
      </p:sp>
    </p:spTree>
  </p:cSld>
  <p:clrMapOvr>
    <a:masterClrMapping xmlns:a="http://schemas.openxmlformats.org/drawingml/2006/main"/>
  </p:clrMapOvr>
</p:sld>
</file>