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0ed3c868a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80ead32de4101"/>
  </p:sldMasterIdLst>
  <p:sldIdLst>
    <p:sldId xmlns:r="http://schemas.openxmlformats.org/officeDocument/2006/relationships" id="256" r:id="R0a9c5fb5c8d84d87"/>
    <p:sldId xmlns:r="http://schemas.openxmlformats.org/officeDocument/2006/relationships" id="257" r:id="R6eca3bf7e568422b"/>
    <p:sldId xmlns:r="http://schemas.openxmlformats.org/officeDocument/2006/relationships" id="258" r:id="R9a984cc157f54300"/>
    <p:sldId xmlns:r="http://schemas.openxmlformats.org/officeDocument/2006/relationships" id="259" r:id="R9ef86e0a47b844da"/>
    <p:sldId xmlns:r="http://schemas.openxmlformats.org/officeDocument/2006/relationships" id="260" r:id="R3985febe9f1546b5"/>
    <p:sldId xmlns:r="http://schemas.openxmlformats.org/officeDocument/2006/relationships" id="261" r:id="R7396dd6c7670442c"/>
    <p:sldId xmlns:r="http://schemas.openxmlformats.org/officeDocument/2006/relationships" id="262" r:id="R4fbedbe893a2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80ead32de4101" /><Relationship Type="http://schemas.openxmlformats.org/officeDocument/2006/relationships/slide" Target="/ppt/slides/slide1.xml" Id="R0a9c5fb5c8d84d87" /><Relationship Type="http://schemas.openxmlformats.org/officeDocument/2006/relationships/slide" Target="/ppt/slides/slide2.xml" Id="R6eca3bf7e568422b" /><Relationship Type="http://schemas.openxmlformats.org/officeDocument/2006/relationships/slide" Target="/ppt/slides/slide3.xml" Id="R9a984cc157f54300" /><Relationship Type="http://schemas.openxmlformats.org/officeDocument/2006/relationships/slide" Target="/ppt/slides/slide4.xml" Id="R9ef86e0a47b844da" /><Relationship Type="http://schemas.openxmlformats.org/officeDocument/2006/relationships/slide" Target="/ppt/slides/slide5.xml" Id="R3985febe9f1546b5" /><Relationship Type="http://schemas.openxmlformats.org/officeDocument/2006/relationships/slide" Target="/ppt/slides/slide6.xml" Id="R7396dd6c7670442c" /><Relationship Type="http://schemas.openxmlformats.org/officeDocument/2006/relationships/slide" Target="/ppt/slides/slide7.xml" Id="R4fbedbe893a2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0252b525544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0c14de5334aba" /><Relationship Type="http://schemas.openxmlformats.org/officeDocument/2006/relationships/theme" Target="/ppt/slideMasters/theme/theme1.xml" Id="Re0ba9b0e05cf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0c14de533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1b86da67148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a9a3b05f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aae508a8a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6b091083b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8c4e0c55d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3bc42fd82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3723557c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HAMMERÅS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