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138e89b98146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6dc533ba43434e"/>
  </p:sldMasterIdLst>
  <p:sldIdLst>
    <p:sldId xmlns:r="http://schemas.openxmlformats.org/officeDocument/2006/relationships" id="256" r:id="Rfacebbae70434e29"/>
    <p:sldId xmlns:r="http://schemas.openxmlformats.org/officeDocument/2006/relationships" id="257" r:id="R4891ba36582e4226"/>
    <p:sldId xmlns:r="http://schemas.openxmlformats.org/officeDocument/2006/relationships" id="258" r:id="R624c9659ec87427c"/>
    <p:sldId xmlns:r="http://schemas.openxmlformats.org/officeDocument/2006/relationships" id="259" r:id="Rb716edc47ef54a87"/>
    <p:sldId xmlns:r="http://schemas.openxmlformats.org/officeDocument/2006/relationships" id="260" r:id="Raa86387eb40e4764"/>
    <p:sldId xmlns:r="http://schemas.openxmlformats.org/officeDocument/2006/relationships" id="261" r:id="Rbe8c1b318f324b7a"/>
    <p:sldId xmlns:r="http://schemas.openxmlformats.org/officeDocument/2006/relationships" id="262" r:id="R9094f9e2e2684d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6dc533ba43434e" /><Relationship Type="http://schemas.openxmlformats.org/officeDocument/2006/relationships/slide" Target="/ppt/slides/slide1.xml" Id="Rfacebbae70434e29" /><Relationship Type="http://schemas.openxmlformats.org/officeDocument/2006/relationships/slide" Target="/ppt/slides/slide2.xml" Id="R4891ba36582e4226" /><Relationship Type="http://schemas.openxmlformats.org/officeDocument/2006/relationships/slide" Target="/ppt/slides/slide3.xml" Id="R624c9659ec87427c" /><Relationship Type="http://schemas.openxmlformats.org/officeDocument/2006/relationships/slide" Target="/ppt/slides/slide4.xml" Id="Rb716edc47ef54a87" /><Relationship Type="http://schemas.openxmlformats.org/officeDocument/2006/relationships/slide" Target="/ppt/slides/slide5.xml" Id="Raa86387eb40e4764" /><Relationship Type="http://schemas.openxmlformats.org/officeDocument/2006/relationships/slide" Target="/ppt/slides/slide6.xml" Id="Rbe8c1b318f324b7a" /><Relationship Type="http://schemas.openxmlformats.org/officeDocument/2006/relationships/slide" Target="/ppt/slides/slide7.xml" Id="R9094f9e2e2684d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a12f8d5ed544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e351286de48ae" /><Relationship Type="http://schemas.openxmlformats.org/officeDocument/2006/relationships/theme" Target="/ppt/slideMasters/theme/theme1.xml" Id="Rbbf805219aa042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e351286de48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0fb1828394a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d82d15b9848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b7eb6edd74e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5a40821d34b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f492aef7241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8715e022646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bcb9b3f1b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EIENDOMSINVESTOR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EIENDOMSINVESTOR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EIENDOMSINVESTOR MANAGEMENT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EIENDOMSINVESTOR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EIENDOMSINVESTOR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EIENDOMSINVESTOR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2 458 834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EIENDOMSINVESTOR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HOEL ESPEN NORMAN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EIENDOMSINVESTOR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Brunborgs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enh@eiendomsinvestor.no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www.eiendomsinvestor.no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EIENDOMSINVESTOR MANAGEMENT AS</a:t>
            </a:r>
          </a:p>
        </p:txBody>
      </p:sp>
    </p:spTree>
  </p:cSld>
  <p:clrMapOvr>
    <a:masterClrMapping xmlns:a="http://schemas.openxmlformats.org/drawingml/2006/main"/>
  </p:clrMapOvr>
</p:sld>
</file>