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864f6aaade4c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e3e01ad92543b0"/>
  </p:sldMasterIdLst>
  <p:sldIdLst>
    <p:sldId xmlns:r="http://schemas.openxmlformats.org/officeDocument/2006/relationships" id="256" r:id="Rbefba24373af4ef2"/>
    <p:sldId xmlns:r="http://schemas.openxmlformats.org/officeDocument/2006/relationships" id="257" r:id="R6198dd5c1ab04509"/>
    <p:sldId xmlns:r="http://schemas.openxmlformats.org/officeDocument/2006/relationships" id="258" r:id="R31782d9f86354297"/>
    <p:sldId xmlns:r="http://schemas.openxmlformats.org/officeDocument/2006/relationships" id="259" r:id="R0e6de2cf9f4b415f"/>
    <p:sldId xmlns:r="http://schemas.openxmlformats.org/officeDocument/2006/relationships" id="260" r:id="R4a377f5c22fc431a"/>
    <p:sldId xmlns:r="http://schemas.openxmlformats.org/officeDocument/2006/relationships" id="261" r:id="R592222fce3af42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e3e01ad92543b0" /><Relationship Type="http://schemas.openxmlformats.org/officeDocument/2006/relationships/slide" Target="/ppt/slides/slide1.xml" Id="Rbefba24373af4ef2" /><Relationship Type="http://schemas.openxmlformats.org/officeDocument/2006/relationships/slide" Target="/ppt/slides/slide2.xml" Id="R6198dd5c1ab04509" /><Relationship Type="http://schemas.openxmlformats.org/officeDocument/2006/relationships/slide" Target="/ppt/slides/slide3.xml" Id="R31782d9f86354297" /><Relationship Type="http://schemas.openxmlformats.org/officeDocument/2006/relationships/slide" Target="/ppt/slides/slide4.xml" Id="R0e6de2cf9f4b415f" /><Relationship Type="http://schemas.openxmlformats.org/officeDocument/2006/relationships/slide" Target="/ppt/slides/slide5.xml" Id="R4a377f5c22fc431a" /><Relationship Type="http://schemas.openxmlformats.org/officeDocument/2006/relationships/slide" Target="/ppt/slides/slide6.xml" Id="R592222fce3af42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320c4fa7f449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5cbd0319c4376" /><Relationship Type="http://schemas.openxmlformats.org/officeDocument/2006/relationships/theme" Target="/ppt/slideMasters/theme/theme1.xml" Id="Rd67341b8640a45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a5cbd0319c43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e60d80d974d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defd7bb0d49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fb295746f49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c8be65b074c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8f4d72eb843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46603c73a4a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REVISJONSSELSKAPET OLSSON &amp; CO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REVISJONSSELSKAPET OLSSON &amp; CO DA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3 769 322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2 434 857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2 419 396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1 485 838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1 612 000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post@korr.no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994 293 052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